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package/2006/relationships/metadata/thumbnail" Target="docProps/thumbnail.jpeg"/></Relationships>
</file>

<file path=ppt/presentation.xml><?xml version="1.0" encoding="utf-8"?>
<!--Generated by Aspose.Slides for .NET 21.4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  <p:sldMasterId id="2147483792" r:id="rId11"/>
    <p:sldMasterId id="2147483804" r:id="rId12"/>
    <p:sldMasterId id="2147483816" r:id="rId13"/>
    <p:sldMasterId id="2147483828" r:id="rId14"/>
    <p:sldMasterId id="2147483840" r:id="rId15"/>
  </p:sldMasterIdLst>
  <p:notesMasterIdLst>
    <p:notesMasterId r:id="rId16"/>
  </p:notesMasterIdLst>
  <p:sldIdLst>
    <p:sldId id="259" r:id="rId17"/>
    <p:sldId id="262" r:id="rId18"/>
    <p:sldId id="265" r:id="rId19"/>
    <p:sldId id="268" r:id="rId20"/>
    <p:sldId id="271" r:id="rId21"/>
    <p:sldId id="274" r:id="rId22"/>
    <p:sldId id="277" r:id="rId23"/>
    <p:sldId id="280" r:id="rId24"/>
    <p:sldId id="283" r:id="rId25"/>
    <p:sldId id="286" r:id="rId26"/>
    <p:sldId id="289" r:id="rId27"/>
    <p:sldId id="292" r:id="rId28"/>
    <p:sldId id="295" r:id="rId29"/>
    <p:sldId id="298" r:id="rId30"/>
    <p:sldId id="301" r:id="rId31"/>
    <p:sldId id="304" r:id="rId32"/>
    <p:sldId id="307" r:id="rId33"/>
    <p:sldId id="310" r:id="rId34"/>
    <p:sldId id="313" r:id="rId35"/>
    <p:sldId id="316" r:id="rId36"/>
    <p:sldId id="319" r:id="rId37"/>
    <p:sldId id="322" r:id="rId38"/>
    <p:sldId id="325" r:id="rId39"/>
    <p:sldId id="328" r:id="rId40"/>
    <p:sldId id="331" r:id="rId41"/>
    <p:sldId id="334" r:id="rId42"/>
    <p:sldId id="337" r:id="rId43"/>
    <p:sldId id="340" r:id="rId44"/>
    <p:sldId id="343" r:id="rId45"/>
    <p:sldId id="346" r:id="rId46"/>
    <p:sldId id="349" r:id="rId47"/>
    <p:sldId id="352" r:id="rId48"/>
    <p:sldId id="355" r:id="rId49"/>
    <p:sldId id="358" r:id="rId50"/>
    <p:sldId id="361" r:id="rId51"/>
    <p:sldId id="364" r:id="rId52"/>
    <p:sldId id="367" r:id="rId53"/>
    <p:sldId id="370" r:id="rId54"/>
    <p:sldId id="373" r:id="rId55"/>
    <p:sldId id="376" r:id="rId56"/>
    <p:sldId id="379" r:id="rId57"/>
    <p:sldId id="382" r:id="rId58"/>
    <p:sldId id="385" r:id="rId59"/>
    <p:sldId id="388" r:id="rId60"/>
    <p:sldId id="391" r:id="rId61"/>
    <p:sldId id="394" r:id="rId62"/>
    <p:sldId id="397" r:id="rId63"/>
    <p:sldId id="400" r:id="rId64"/>
    <p:sldId id="403" r:id="rId65"/>
    <p:sldId id="406" r:id="rId66"/>
    <p:sldId id="409" r:id="rId67"/>
    <p:sldId id="412" r:id="rId68"/>
    <p:sldId id="415" r:id="rId69"/>
    <p:sldId id="418" r:id="rId70"/>
    <p:sldId id="421" r:id="rId71"/>
    <p:sldId id="424" r:id="rId72"/>
    <p:sldId id="427" r:id="rId73"/>
    <p:sldId id="430" r:id="rId74"/>
    <p:sldId id="433" r:id="rId75"/>
    <p:sldId id="436" r:id="rId76"/>
    <p:sldId id="439" r:id="rId77"/>
    <p:sldId id="442" r:id="rId78"/>
    <p:sldId id="445" r:id="rId79"/>
    <p:sldId id="448" r:id="rId80"/>
    <p:sldId id="451" r:id="rId81"/>
    <p:sldId id="454" r:id="rId82"/>
    <p:sldId id="457" r:id="rId83"/>
    <p:sldId id="460" r:id="rId84"/>
    <p:sldId id="463" r:id="rId85"/>
    <p:sldId id="466" r:id="rId86"/>
    <p:sldId id="469" r:id="rId87"/>
    <p:sldId id="472" r:id="rId88"/>
    <p:sldId id="475" r:id="rId89"/>
    <p:sldId id="478" r:id="rId90"/>
    <p:sldId id="481" r:id="rId91"/>
    <p:sldId id="484" r:id="rId92"/>
    <p:sldId id="487" r:id="rId93"/>
    <p:sldId id="490" r:id="rId94"/>
    <p:sldId id="493" r:id="rId95"/>
    <p:sldId id="496" r:id="rId96"/>
    <p:sldId id="499" r:id="rId97"/>
    <p:sldId id="502" r:id="rId98"/>
    <p:sldId id="505" r:id="rId99"/>
    <p:sldId id="508" r:id="rId100"/>
    <p:sldId id="511" r:id="rId101"/>
  </p:sldIdLst>
  <p:sldSz cx="12192000" cy="6858000"/>
  <p:notesSz cx="6858000" cy="9144000"/>
  <p:custDataLst>
    <p:tags r:id="rId10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fill>
          <a:solidFill>
            <a:schemeClr val="accent4">
              <a:tint val="40000"/>
            </a:schemeClr>
          </a:solidFill>
        </a:fill>
      </a:tcStyle>
    </a:band1H>
    <a:band1V>
      <a:tcStyle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6" Type="http://schemas.openxmlformats.org/officeDocument/2006/relationships/notesMaster" Target="notesMasters/notesMaster1.xml"/><Relationship Id="rId107" Type="http://schemas.openxmlformats.org/officeDocument/2006/relationships/customXml" Target="../customXml/item1.xml"/><Relationship Id="rId102" Type="http://schemas.openxmlformats.org/officeDocument/2006/relationships/tags" Target="tags/tag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03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8" Type="http://schemas.openxmlformats.org/officeDocument/2006/relationships/customXml" Target="../customXml/item2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06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101" Type="http://schemas.openxmlformats.org/officeDocument/2006/relationships/slide" Target="slides/slide85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customXml" Target="../customXml/item3.xml"/><Relationship Id="rId104" Type="http://schemas.openxmlformats.org/officeDocument/2006/relationships/viewProps" Target="viewProps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00" Type="http://schemas.openxmlformats.org/officeDocument/2006/relationships/slide" Target="slides/slide84.xml"/><Relationship Id="rId105" Type="http://schemas.openxmlformats.org/officeDocument/2006/relationships/theme" Target="theme/them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" Type="http://schemas.openxmlformats.org/officeDocument/2006/relationships/slideMaster" Target="slideMasters/slideMaster8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/Relationships>
</file>

<file path=ppt/diagrams/colors1.xml><?xml version="1.0" encoding="utf-8"?>
<dgm:colorsDef xmlns:a="http://schemas.openxmlformats.org/drawingml/2006/main" xmlns:dgm="http://schemas.openxmlformats.org/drawingml/2006/diagram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9A558001-4A49-443E-A4FD-5EF9664B9A6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90F761-3D65-403C-9F9E-B3A162A0E785}" type="parTrans" cxnId="{F6697F58-97FF-4036-B27E-3303805A9D4F}">
      <dgm:prSet/>
      <dgm:spPr/>
      <dgm:t>
        <a:bodyPr/>
        <a:lstStyle/>
        <a:p>
          <a:endParaRPr lang="en-US"/>
        </a:p>
      </dgm:t>
    </dgm:pt>
    <dgm:pt modelId="{09E23018-BAA6-442F-8F2F-7F096F681E9D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1200" b="1">
              <a:solidFill>
                <a:schemeClr val="tx1"/>
              </a:solidFill>
            </a:rPr>
            <a:t>Lecture Note Generator Component</a:t>
          </a:r>
        </a:p>
      </dgm:t>
    </dgm:pt>
    <dgm:pt modelId="{1A0660E0-AC2D-4085-A4E4-7B81118E3DB7}" type="parTrans" cxnId="{0FF1A6B4-DCB3-4260-BCA5-150E6450C198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17650EFE-315F-4A1D-93B0-9B35C2DDB822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Research Initiation</a:t>
          </a:r>
        </a:p>
      </dgm:t>
    </dgm:pt>
    <dgm:pt modelId="{17F76EE8-DE36-4A89-8601-714D29A6278A}" type="parTrans" cxnId="{2293B1CC-0C01-451D-AE64-B0FEB47A03C3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E6C1E38B-E237-4FD4-BE97-E4F44CBA2DF1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Form the group</a:t>
          </a:r>
        </a:p>
      </dgm:t>
    </dgm:pt>
    <dgm:pt modelId="{93A55019-7328-438D-AD82-AE869D370D48}" type="sibTrans" cxnId="{2293B1CC-0C01-451D-AE64-B0FEB47A03C3}">
      <dgm:prSet/>
      <dgm:spPr/>
      <dgm:t>
        <a:bodyPr/>
        <a:lstStyle/>
        <a:p>
          <a:endParaRPr lang="en-US"/>
        </a:p>
      </dgm:t>
    </dgm:pt>
    <dgm:pt modelId="{BDC8FE9A-DB0D-4CB5-A52A-4478CE1C7AB9}" type="parTrans" cxnId="{B3819C36-6916-409C-A19D-18EB0967B34D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D839D32A-FFA8-4238-BE00-885DFA7D266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Select a Research Area and a Research Topic</a:t>
          </a:r>
        </a:p>
      </dgm:t>
    </dgm:pt>
    <dgm:pt modelId="{EDF217B8-F092-4391-8072-DB2CBB642356}" type="sibTrans" cxnId="{B3819C36-6916-409C-A19D-18EB0967B34D}">
      <dgm:prSet/>
      <dgm:spPr/>
      <dgm:t>
        <a:bodyPr/>
        <a:lstStyle/>
        <a:p>
          <a:endParaRPr lang="en-US"/>
        </a:p>
      </dgm:t>
    </dgm:pt>
    <dgm:pt modelId="{24DF2AEB-9C54-4FCD-9FD9-FD6A5A29B476}" type="parTrans" cxnId="{F4BC83E2-2ADC-4D7B-BFFA-69EF0F48382C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B1100250-B5D5-4427-8D5D-FE4E5A7A68B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Present Research Topic to the Supervisors</a:t>
          </a:r>
        </a:p>
      </dgm:t>
    </dgm:pt>
    <dgm:pt modelId="{C9EF35B3-8D45-4D8B-B52C-AA9887E4378A}" type="sibTrans" cxnId="{F4BC83E2-2ADC-4D7B-BFFA-69EF0F48382C}">
      <dgm:prSet/>
      <dgm:spPr/>
      <dgm:t>
        <a:bodyPr/>
        <a:lstStyle/>
        <a:p>
          <a:endParaRPr lang="en-US"/>
        </a:p>
      </dgm:t>
    </dgm:pt>
    <dgm:pt modelId="{821E13CA-2125-41C6-83D2-52E803AAFA17}" type="parTrans" cxnId="{D26DD046-4CF2-4980-BF8F-A3E2B7D9984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AFF949D7-68FB-48C4-867A-5E6CF7B74CF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Study about existing work</a:t>
          </a:r>
        </a:p>
      </dgm:t>
    </dgm:pt>
    <dgm:pt modelId="{FE859D00-31D0-4182-83ED-761E937ABC30}" type="sibTrans" cxnId="{D26DD046-4CF2-4980-BF8F-A3E2B7D9984E}">
      <dgm:prSet/>
      <dgm:spPr/>
      <dgm:t>
        <a:bodyPr/>
        <a:lstStyle/>
        <a:p>
          <a:endParaRPr lang="en-US"/>
        </a:p>
      </dgm:t>
    </dgm:pt>
    <dgm:pt modelId="{5D75E406-A310-4E38-BE33-2E75EBADAFC2}" type="parTrans" cxnId="{9A02EF3F-BCC6-4D6A-84F1-9F03EACCCCB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567DC712-6CB7-41CA-A817-D6180FF08B90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Feasibility study</a:t>
          </a:r>
        </a:p>
      </dgm:t>
    </dgm:pt>
    <dgm:pt modelId="{8FB3FC9D-57C5-4BCF-A78C-EEEC34D4080D}" type="sibTrans" cxnId="{9A02EF3F-BCC6-4D6A-84F1-9F03EACCCCBE}">
      <dgm:prSet/>
      <dgm:spPr/>
      <dgm:t>
        <a:bodyPr/>
        <a:lstStyle/>
        <a:p>
          <a:endParaRPr lang="en-US"/>
        </a:p>
      </dgm:t>
    </dgm:pt>
    <dgm:pt modelId="{875C0769-3755-404A-BDE7-5135FAB97B25}" type="parTrans" cxnId="{5691FD6F-D309-4C63-BBC1-D2A47B0C16D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524837C0-D1F3-4970-B6E2-7CD93334916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Primary Survey</a:t>
          </a:r>
        </a:p>
      </dgm:t>
    </dgm:pt>
    <dgm:pt modelId="{857D8AFB-6D08-4E4D-9088-35168FEA84BC}" type="sibTrans" cxnId="{5691FD6F-D309-4C63-BBC1-D2A47B0C16D9}">
      <dgm:prSet/>
      <dgm:spPr/>
      <dgm:t>
        <a:bodyPr/>
        <a:lstStyle/>
        <a:p>
          <a:endParaRPr lang="en-US"/>
        </a:p>
      </dgm:t>
    </dgm:pt>
    <dgm:pt modelId="{15B7E041-815E-4F08-BB25-02F9FCE5BC65}" type="parTrans" cxnId="{0098D125-B2BF-40E9-92A9-00AB0DEE7A8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5C045933-90DD-4D2C-9C61-3DF1DD68946B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Secondary Survey</a:t>
          </a:r>
        </a:p>
      </dgm:t>
    </dgm:pt>
    <dgm:pt modelId="{05365ECF-9B11-4B92-AF07-14A225B1D8B3}" type="sibTrans" cxnId="{0098D125-B2BF-40E9-92A9-00AB0DEE7A8F}">
      <dgm:prSet/>
      <dgm:spPr/>
      <dgm:t>
        <a:bodyPr/>
        <a:lstStyle/>
        <a:p>
          <a:endParaRPr lang="en-US"/>
        </a:p>
      </dgm:t>
    </dgm:pt>
    <dgm:pt modelId="{874AC5FA-4B48-4324-9910-4544BC36BDC2}" type="parTrans" cxnId="{9578A0F1-D963-4279-A749-8D7C294C8F2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C19D7CBE-52A5-41F7-B6C0-FEA7BC9AEFB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Finalizing the Topic</a:t>
          </a:r>
        </a:p>
      </dgm:t>
    </dgm:pt>
    <dgm:pt modelId="{5B71508A-5E48-414D-BFF6-EFEC55C436D0}" type="sibTrans" cxnId="{9578A0F1-D963-4279-A749-8D7C294C8F22}">
      <dgm:prSet/>
      <dgm:spPr/>
      <dgm:t>
        <a:bodyPr/>
        <a:lstStyle/>
        <a:p>
          <a:endParaRPr lang="en-US"/>
        </a:p>
      </dgm:t>
    </dgm:pt>
    <dgm:pt modelId="{1B58EB25-EB3F-4AC6-A52B-5F2E2A62DD46}" type="sibTrans" cxnId="{0FF1A6B4-DCB3-4260-BCA5-150E6450C198}">
      <dgm:prSet/>
      <dgm:spPr/>
      <dgm:t>
        <a:bodyPr/>
        <a:lstStyle/>
        <a:p>
          <a:endParaRPr lang="en-US"/>
        </a:p>
      </dgm:t>
    </dgm:pt>
    <dgm:pt modelId="{85E4EEC6-383F-4066-8E0E-A5E32FC1076A}" type="parTrans" cxnId="{5F0B08D0-7F15-427C-A426-6ACED6A0840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164589AA-1BFD-4EB4-ACEC-1182150A8C4C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Research Topic Assesment and Project Charter</a:t>
          </a:r>
        </a:p>
      </dgm:t>
    </dgm:pt>
    <dgm:pt modelId="{BAEE968D-EBB1-4E89-8379-A1620D6181EA}" type="parTrans" cxnId="{9E7D8516-A4C9-44B7-8723-9074CDB5637B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0871302F-38A2-475B-9AF1-1846253344C6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Study the Research Background Further</a:t>
          </a:r>
        </a:p>
      </dgm:t>
    </dgm:pt>
    <dgm:pt modelId="{965DB7A8-8097-486B-B9F2-5D1E49015405}" type="sibTrans" cxnId="{9E7D8516-A4C9-44B7-8723-9074CDB5637B}">
      <dgm:prSet/>
      <dgm:spPr/>
      <dgm:t>
        <a:bodyPr/>
        <a:lstStyle/>
        <a:p>
          <a:endParaRPr lang="en-US"/>
        </a:p>
      </dgm:t>
    </dgm:pt>
    <dgm:pt modelId="{7BBEDF6C-965E-48DD-8DC4-CE638A82CEC9}" type="parTrans" cxnId="{6E3EF46F-4481-42DE-8DAB-5A534258C2A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6CBB085E-3023-441D-ACC1-1E1A6115730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Identify the Problems more Specifically</a:t>
          </a:r>
        </a:p>
      </dgm:t>
    </dgm:pt>
    <dgm:pt modelId="{DE56D0E5-7686-4958-8C66-D0BF0E4541D7}" type="sibTrans" cxnId="{6E3EF46F-4481-42DE-8DAB-5A534258C2A7}">
      <dgm:prSet/>
      <dgm:spPr/>
      <dgm:t>
        <a:bodyPr/>
        <a:lstStyle/>
        <a:p>
          <a:endParaRPr lang="en-US"/>
        </a:p>
      </dgm:t>
    </dgm:pt>
    <dgm:pt modelId="{34C4BAEB-AD56-49C4-AC5F-0ED1CF493B9E}" type="parTrans" cxnId="{3D50C05A-C1BA-4393-A657-7F005F68095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2BCFBFC8-9F20-49C0-8E71-2692B2B773A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Identify the  Objectives</a:t>
          </a:r>
        </a:p>
      </dgm:t>
    </dgm:pt>
    <dgm:pt modelId="{A891A0E8-1D99-41E7-B646-7EA76A737610}" type="sibTrans" cxnId="{3D50C05A-C1BA-4393-A657-7F005F680954}">
      <dgm:prSet/>
      <dgm:spPr/>
      <dgm:t>
        <a:bodyPr/>
        <a:lstStyle/>
        <a:p>
          <a:endParaRPr lang="en-US"/>
        </a:p>
      </dgm:t>
    </dgm:pt>
    <dgm:pt modelId="{D0113298-9496-41EA-8E90-124ED8847BE6}" type="parTrans" cxnId="{7C261CBF-CD46-4032-A88E-448A500D6245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08EDA6CE-CB9D-4A65-BBAF-CC94F46489D3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Identify the Research Components</a:t>
          </a:r>
        </a:p>
      </dgm:t>
    </dgm:pt>
    <dgm:pt modelId="{2158DFD5-EA4B-4F33-A88F-5FC9876A9D9E}" type="sibTrans" cxnId="{7C261CBF-CD46-4032-A88E-448A500D6245}">
      <dgm:prSet/>
      <dgm:spPr/>
      <dgm:t>
        <a:bodyPr/>
        <a:lstStyle/>
        <a:p>
          <a:endParaRPr lang="en-US"/>
        </a:p>
      </dgm:t>
    </dgm:pt>
    <dgm:pt modelId="{BDFF71D3-A2A5-4DD6-95B1-5783F2206145}" type="parTrans" cxnId="{820A4319-465B-48B6-8FF9-8351E4CFF0C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0760E391-1D5D-4FDB-9435-DCBC39F28B5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Create and Submit the Topic Assesment Document</a:t>
          </a:r>
        </a:p>
      </dgm:t>
    </dgm:pt>
    <dgm:pt modelId="{B568C117-0B19-472D-9606-A4664760B135}" type="sibTrans" cxnId="{820A4319-465B-48B6-8FF9-8351E4CFF0C9}">
      <dgm:prSet/>
      <dgm:spPr/>
      <dgm:t>
        <a:bodyPr/>
        <a:lstStyle/>
        <a:p>
          <a:endParaRPr lang="en-US"/>
        </a:p>
      </dgm:t>
    </dgm:pt>
    <dgm:pt modelId="{9CC17CAF-AD55-4B9F-BCF7-6A3CD58D83BF}" type="parTrans" cxnId="{7EE49DBF-8549-4E3F-A25C-F09891E9CDEB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BCE2733B-7C1F-4ECC-B1EF-97A22F3FD34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Refine the Topic Assesment Document </a:t>
          </a:r>
        </a:p>
      </dgm:t>
    </dgm:pt>
    <dgm:pt modelId="{57A74924-8B90-475A-9A53-CF7C6027C7EA}" type="sibTrans" cxnId="{7EE49DBF-8549-4E3F-A25C-F09891E9CDEB}">
      <dgm:prSet/>
      <dgm:spPr/>
      <dgm:t>
        <a:bodyPr/>
        <a:lstStyle/>
        <a:p>
          <a:endParaRPr lang="en-US"/>
        </a:p>
      </dgm:t>
    </dgm:pt>
    <dgm:pt modelId="{44614BA0-7843-45DE-A9D2-215A39FB48E9}" type="parTrans" cxnId="{B6015525-42C1-4903-9C14-08B03158F5A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D7CC4FAB-1754-465D-9866-9B33BC72FF6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Create and Submit the Charter Document</a:t>
          </a:r>
        </a:p>
      </dgm:t>
    </dgm:pt>
    <dgm:pt modelId="{B0C2C287-DD36-4815-BD37-EF405126357C}" type="sibTrans" cxnId="{B6015525-42C1-4903-9C14-08B03158F5A9}">
      <dgm:prSet/>
      <dgm:spPr/>
      <dgm:t>
        <a:bodyPr/>
        <a:lstStyle/>
        <a:p>
          <a:endParaRPr lang="en-US"/>
        </a:p>
      </dgm:t>
    </dgm:pt>
    <dgm:pt modelId="{DAB5D618-3EC8-4E07-A47F-54CAF062E0B5}" type="sibTrans" cxnId="{5F0B08D0-7F15-427C-A426-6ACED6A0840F}">
      <dgm:prSet/>
      <dgm:spPr/>
      <dgm:t>
        <a:bodyPr/>
        <a:lstStyle/>
        <a:p>
          <a:endParaRPr lang="en-US"/>
        </a:p>
      </dgm:t>
    </dgm:pt>
    <dgm:pt modelId="{F12C4827-B17D-4255-B901-8D1975E051FC}" type="parTrans" cxnId="{7E351AD5-ED2F-4A54-AB58-BE2391DB14D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ACCCEEC7-1CE7-48B5-B40D-9CA353F15FD7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Research Proposal</a:t>
          </a:r>
        </a:p>
      </dgm:t>
    </dgm:pt>
    <dgm:pt modelId="{947D015D-BD87-43A8-8821-C6D04333957A}" type="parTrans" cxnId="{0A8AF79A-2885-41E8-9033-183B4B58227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330C8424-5599-4173-A8F0-88E50AC401F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Literature Review</a:t>
          </a:r>
        </a:p>
      </dgm:t>
    </dgm:pt>
    <dgm:pt modelId="{8A8CE60C-D21A-49B5-AE68-6B6AE6D05377}" type="sibTrans" cxnId="{0A8AF79A-2885-41E8-9033-183B4B582272}">
      <dgm:prSet/>
      <dgm:spPr/>
      <dgm:t>
        <a:bodyPr/>
        <a:lstStyle/>
        <a:p>
          <a:endParaRPr lang="en-US"/>
        </a:p>
      </dgm:t>
    </dgm:pt>
    <dgm:pt modelId="{6EA8077B-9299-496C-A6BD-A605048D8C3C}" type="parTrans" cxnId="{7DC7C15A-3EBD-4CA6-BE0F-290FEC19544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07FCC805-8CB6-438A-986A-649EC57B78F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Research Gap</a:t>
          </a:r>
        </a:p>
      </dgm:t>
    </dgm:pt>
    <dgm:pt modelId="{A4C12DB3-5011-4D05-BD5D-CA5E75749A8E}" type="sibTrans" cxnId="{7DC7C15A-3EBD-4CA6-BE0F-290FEC195449}">
      <dgm:prSet/>
      <dgm:spPr/>
      <dgm:t>
        <a:bodyPr/>
        <a:lstStyle/>
        <a:p>
          <a:endParaRPr lang="en-US"/>
        </a:p>
      </dgm:t>
    </dgm:pt>
    <dgm:pt modelId="{82275B7E-59D4-4325-B986-827C1DEE6F92}" type="parTrans" cxnId="{632CE57F-24BE-4785-ACE3-D09ABC69742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FE82F2E6-DDEB-4323-A4F3-9FB76A4BE175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the Objectives</a:t>
          </a:r>
        </a:p>
      </dgm:t>
    </dgm:pt>
    <dgm:pt modelId="{9856CAD8-FC89-4717-8A02-5B7BAC70FC90}" type="sibTrans" cxnId="{632CE57F-24BE-4785-ACE3-D09ABC697429}">
      <dgm:prSet/>
      <dgm:spPr/>
      <dgm:t>
        <a:bodyPr/>
        <a:lstStyle/>
        <a:p>
          <a:endParaRPr lang="en-US"/>
        </a:p>
      </dgm:t>
    </dgm:pt>
    <dgm:pt modelId="{920AFA16-CD47-4358-9A10-741EBD39F664}" type="parTrans" cxnId="{1729A777-2DF7-491B-8878-B0B9922BCDB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E3DCAE4A-AB4F-4C04-8E8B-163587BB3A1D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Methodology</a:t>
          </a:r>
        </a:p>
      </dgm:t>
    </dgm:pt>
    <dgm:pt modelId="{6BE57B76-18D3-4EE1-8358-375E9AFD7239}" type="sibTrans" cxnId="{1729A777-2DF7-491B-8878-B0B9922BCDB7}">
      <dgm:prSet/>
      <dgm:spPr/>
      <dgm:t>
        <a:bodyPr/>
        <a:lstStyle/>
        <a:p>
          <a:endParaRPr lang="en-US"/>
        </a:p>
      </dgm:t>
    </dgm:pt>
    <dgm:pt modelId="{22447531-E748-4DBF-8C32-379530088E4E}" type="parTrans" cxnId="{82A263E8-C949-4816-ADEB-6EF0404AC8C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7AE30CC3-4E99-474E-A5CB-F959F49EEA5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the Predicte Budget</a:t>
          </a:r>
        </a:p>
      </dgm:t>
    </dgm:pt>
    <dgm:pt modelId="{955DF359-6D99-4835-871E-6D3BE29573B7}" type="sibTrans" cxnId="{82A263E8-C949-4816-ADEB-6EF0404AC8C9}">
      <dgm:prSet/>
      <dgm:spPr/>
      <dgm:t>
        <a:bodyPr/>
        <a:lstStyle/>
        <a:p>
          <a:endParaRPr lang="en-US"/>
        </a:p>
      </dgm:t>
    </dgm:pt>
    <dgm:pt modelId="{403D1F72-0EBD-4E5D-BD12-CC3DAF11D131}" type="parTrans" cxnId="{1532806B-A3A6-4F63-B912-60CC07D0CC8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94F8FA1E-D332-4592-AE4F-75A72FC31203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the Commercial Value</a:t>
          </a:r>
        </a:p>
      </dgm:t>
    </dgm:pt>
    <dgm:pt modelId="{D523DE11-97C5-49CF-B75E-34AA48933F1F}" type="sibTrans" cxnId="{1532806B-A3A6-4F63-B912-60CC07D0CC87}">
      <dgm:prSet/>
      <dgm:spPr/>
      <dgm:t>
        <a:bodyPr/>
        <a:lstStyle/>
        <a:p>
          <a:endParaRPr lang="en-US"/>
        </a:p>
      </dgm:t>
    </dgm:pt>
    <dgm:pt modelId="{BFD109D2-3A75-4140-A49E-BE133AB345AC}" type="parTrans" cxnId="{6DD3C747-D350-48D2-8742-3B701E7B47F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1AD73268-1C72-48C4-B7EF-A5C725B9407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Create and Submit the Proposal Report</a:t>
          </a:r>
        </a:p>
      </dgm:t>
    </dgm:pt>
    <dgm:pt modelId="{F7A81FAD-6C00-4374-8C1D-54317F906FBC}" type="sibTrans" cxnId="{6DD3C747-D350-48D2-8742-3B701E7B47FF}">
      <dgm:prSet/>
      <dgm:spPr/>
      <dgm:t>
        <a:bodyPr/>
        <a:lstStyle/>
        <a:p>
          <a:endParaRPr lang="en-US"/>
        </a:p>
      </dgm:t>
    </dgm:pt>
    <dgm:pt modelId="{242E5CD7-9179-472B-86EF-5B7AD3F549D4}" type="parTrans" cxnId="{D6D53BD3-FDF8-468D-A6A9-9258947DBE76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AD2ED751-F13A-4EA7-AF41-DFC1F68CC231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Proposal Presentation</a:t>
          </a:r>
        </a:p>
      </dgm:t>
    </dgm:pt>
    <dgm:pt modelId="{14D390EF-8F98-4194-9B3D-4CB3F4192D7A}" type="sibTrans" cxnId="{D6D53BD3-FDF8-468D-A6A9-9258947DBE76}">
      <dgm:prSet/>
      <dgm:spPr/>
      <dgm:t>
        <a:bodyPr/>
        <a:lstStyle/>
        <a:p>
          <a:endParaRPr lang="en-US"/>
        </a:p>
      </dgm:t>
    </dgm:pt>
    <dgm:pt modelId="{1528B9AF-DD57-4FEF-9A28-81A47E112C7A}" type="sibTrans" cxnId="{7E351AD5-ED2F-4A54-AB58-BE2391DB14D4}">
      <dgm:prSet/>
      <dgm:spPr/>
      <dgm:t>
        <a:bodyPr/>
        <a:lstStyle/>
        <a:p>
          <a:endParaRPr lang="en-US"/>
        </a:p>
      </dgm:t>
    </dgm:pt>
    <dgm:pt modelId="{1352FD9E-D8C8-44CF-86F9-7CBC07FCF242}" type="parTrans" cxnId="{4CE9C0DF-DCA5-45B6-B392-9A201FB4F9E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41D82884-131D-4D89-8ED9-7E26D395C83B}">
      <dgm:prSet custT="1"/>
      <dgm:spPr>
        <a:noFill/>
        <a:ln w="19050">
          <a:solidFill>
            <a:srgbClr val="FF0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Progress </a:t>
          </a:r>
        </a:p>
        <a:p>
          <a:r>
            <a:rPr lang="en-US" sz="900">
              <a:solidFill>
                <a:schemeClr val="tx1"/>
              </a:solidFill>
            </a:rPr>
            <a:t>Presentation </a:t>
          </a:r>
          <a:r>
            <a:rPr lang="en-US" sz="1200">
              <a:solidFill>
                <a:schemeClr val="tx1"/>
              </a:solidFill>
            </a:rPr>
            <a:t>I</a:t>
          </a:r>
        </a:p>
      </dgm:t>
    </dgm:pt>
    <dgm:pt modelId="{823E8FAB-6744-493C-9E7E-3DF406A34F2A}" type="parTrans" cxnId="{9D391075-A89A-48D1-8D86-66F4D1FB7B3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D5337AA9-3D40-4EFD-8B56-E11D9D72EA26}">
      <dgm:prSet custT="1"/>
      <dgm:spPr>
        <a:noFill/>
        <a:ln w="12700">
          <a:solidFill>
            <a:srgbClr val="FF0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Implement</a:t>
          </a:r>
          <a:r>
            <a:rPr lang="en-US" sz="900" baseline="0">
              <a:solidFill>
                <a:schemeClr val="tx1"/>
              </a:solidFill>
            </a:rPr>
            <a:t> the speech recognition part</a:t>
          </a:r>
          <a:endParaRPr lang="en-US" sz="900">
            <a:solidFill>
              <a:schemeClr val="tx1"/>
            </a:solidFill>
          </a:endParaRPr>
        </a:p>
      </dgm:t>
    </dgm:pt>
    <dgm:pt modelId="{E015C5DE-5159-47D4-A190-2EB7B97C9C61}" type="sibTrans" cxnId="{9D391075-A89A-48D1-8D86-66F4D1FB7B3F}">
      <dgm:prSet/>
      <dgm:spPr/>
      <dgm:t>
        <a:bodyPr/>
        <a:lstStyle/>
        <a:p>
          <a:endParaRPr lang="en-US"/>
        </a:p>
      </dgm:t>
    </dgm:pt>
    <dgm:pt modelId="{62A7EA75-BC93-4FD8-8485-C913D848064D}" type="parTrans" cxnId="{DB26E969-B2B8-47CA-AC96-8D0AB8105E8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D5DEE190-07A6-46C3-B521-0A1267B511CB}">
      <dgm:prSet custT="1"/>
      <dgm:spPr>
        <a:noFill/>
        <a:ln w="12700">
          <a:solidFill>
            <a:srgbClr val="FF0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fine tune speech recognition model </a:t>
          </a:r>
        </a:p>
      </dgm:t>
    </dgm:pt>
    <dgm:pt modelId="{70F0AB96-5B46-46C7-A6E6-6BDBFC48A200}" type="sibTrans" cxnId="{DB26E969-B2B8-47CA-AC96-8D0AB8105E84}">
      <dgm:prSet/>
      <dgm:spPr/>
      <dgm:t>
        <a:bodyPr/>
        <a:lstStyle/>
        <a:p>
          <a:endParaRPr lang="en-US"/>
        </a:p>
      </dgm:t>
    </dgm:pt>
    <dgm:pt modelId="{CF027AC4-2772-4ECE-8336-29AFBD7BF6F5}" type="parTrans" cxnId="{6F7FBF7E-AD32-4D85-A4BD-BBEB54F09585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F2B148C7-5188-4B71-8553-35B1B4674D95}">
      <dgm:prSet custT="1"/>
      <dgm:spPr>
        <a:noFill/>
        <a:ln w="12700">
          <a:solidFill>
            <a:srgbClr val="FF0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web-socket server for speech recoginitin model</a:t>
          </a:r>
        </a:p>
      </dgm:t>
    </dgm:pt>
    <dgm:pt modelId="{6F78A1F8-CF40-42B3-AE37-66D4CB7EEACF}" type="sibTrans" cxnId="{6F7FBF7E-AD32-4D85-A4BD-BBEB54F09585}">
      <dgm:prSet/>
      <dgm:spPr/>
      <dgm:t>
        <a:bodyPr/>
        <a:lstStyle/>
        <a:p>
          <a:endParaRPr lang="en-US"/>
        </a:p>
      </dgm:t>
    </dgm:pt>
    <dgm:pt modelId="{8BB7EB91-1703-4562-8A5B-4BFD8A8EB24C}" type="parTrans" cxnId="{D184B160-A161-4906-AE20-6D3D65A5A5B6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C2F1B74A-EB7B-4125-AF78-5AAA98918FF1}">
      <dgm:prSet custT="1"/>
      <dgm:spPr>
        <a:noFill/>
        <a:ln w="12700">
          <a:solidFill>
            <a:srgbClr val="FF0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sample UI to display transcription</a:t>
          </a:r>
        </a:p>
      </dgm:t>
    </dgm:pt>
    <dgm:pt modelId="{C5A47310-EBEF-457F-A1AE-97110785DD58}" type="sibTrans" cxnId="{D184B160-A161-4906-AE20-6D3D65A5A5B6}">
      <dgm:prSet/>
      <dgm:spPr/>
      <dgm:t>
        <a:bodyPr/>
        <a:lstStyle/>
        <a:p>
          <a:endParaRPr lang="en-US"/>
        </a:p>
      </dgm:t>
    </dgm:pt>
    <dgm:pt modelId="{F66A7F49-36E1-4B24-AE5D-BB9B076929FB}" type="parTrans" cxnId="{1F652734-3AE9-49EC-9EE3-F05431A967D0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3687FD1D-B06E-40E4-A259-9851687CEDBD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improve</a:t>
          </a:r>
          <a:r>
            <a:rPr lang="en-US" sz="900" baseline="0">
              <a:solidFill>
                <a:schemeClr val="tx1"/>
              </a:solidFill>
            </a:rPr>
            <a:t> accuracy </a:t>
          </a:r>
          <a:endParaRPr lang="en-US" sz="900">
            <a:solidFill>
              <a:schemeClr val="tx1"/>
            </a:solidFill>
          </a:endParaRPr>
        </a:p>
      </dgm:t>
    </dgm:pt>
    <dgm:pt modelId="{4BC032BE-152B-4D9B-8FC5-E4507746DCD9}" type="sibTrans" cxnId="{1F652734-3AE9-49EC-9EE3-F05431A967D0}">
      <dgm:prSet/>
      <dgm:spPr/>
      <dgm:t>
        <a:bodyPr/>
        <a:lstStyle/>
        <a:p>
          <a:endParaRPr lang="en-US"/>
        </a:p>
      </dgm:t>
    </dgm:pt>
    <dgm:pt modelId="{D4792532-9DBF-4A8C-B3B5-EB5BAD2557CB}" type="sibTrans" cxnId="{4CE9C0DF-DCA5-45B6-B392-9A201FB4F9EF}">
      <dgm:prSet/>
      <dgm:spPr/>
      <dgm:t>
        <a:bodyPr/>
        <a:lstStyle/>
        <a:p>
          <a:endParaRPr lang="en-US"/>
        </a:p>
      </dgm:t>
    </dgm:pt>
    <dgm:pt modelId="{0BC3D269-AD22-43B8-ACC8-E1FFEFFFE9A3}" type="parTrans" cxnId="{40679428-E443-4289-BD62-DA9D81A86F3B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338C5C39-998A-4865-AFDC-37E4DB1C07A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Progress </a:t>
          </a:r>
        </a:p>
        <a:p>
          <a:r>
            <a:rPr lang="en-US" sz="900">
              <a:solidFill>
                <a:schemeClr val="tx1"/>
              </a:solidFill>
            </a:rPr>
            <a:t>Presentation II</a:t>
          </a:r>
        </a:p>
      </dgm:t>
    </dgm:pt>
    <dgm:pt modelId="{190D905E-3AB4-4659-8C8B-2B21E16DDC4E}" type="parTrans" cxnId="{6174854B-C51B-4998-8BA4-62B3A83DA7A6}">
      <dgm:prSet/>
      <dgm:spPr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</dgm:spPr>
      <dgm:t>
        <a:bodyPr/>
        <a:lstStyle/>
        <a:p>
          <a:endParaRPr lang="en-US"/>
        </a:p>
      </dgm:t>
    </dgm:pt>
    <dgm:pt modelId="{39ABD1A8-46D6-467C-98A6-205ACA33297D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Summarize the transcription</a:t>
          </a:r>
        </a:p>
      </dgm:t>
    </dgm:pt>
    <dgm:pt modelId="{4F7B98D2-6ECB-4FF2-A0EC-8B2CE48BC15C}" type="sibTrans" cxnId="{6174854B-C51B-4998-8BA4-62B3A83DA7A6}">
      <dgm:prSet/>
      <dgm:spPr/>
      <dgm:t>
        <a:bodyPr/>
        <a:lstStyle/>
        <a:p>
          <a:endParaRPr lang="en-US"/>
        </a:p>
      </dgm:t>
    </dgm:pt>
    <dgm:pt modelId="{4C5216C1-2C34-4834-A2A8-DF7B8C9122D7}" type="parTrans" cxnId="{2CEE7512-0F4C-4435-8FF9-DEB143F67B2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F40CC3C9-46B4-41F4-8E62-8AA7B1DA4F01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Implement image recognition part</a:t>
          </a:r>
        </a:p>
      </dgm:t>
    </dgm:pt>
    <dgm:pt modelId="{B3B199B0-2C04-45EF-BC62-E8EEA4BBD228}" type="sibTrans" cxnId="{2CEE7512-0F4C-4435-8FF9-DEB143F67B2F}">
      <dgm:prSet/>
      <dgm:spPr/>
      <dgm:t>
        <a:bodyPr/>
        <a:lstStyle/>
        <a:p>
          <a:endParaRPr lang="en-US"/>
        </a:p>
      </dgm:t>
    </dgm:pt>
    <dgm:pt modelId="{465DFCEC-6D6B-404A-A103-3435F5A0F9B7}" type="parTrans" cxnId="{A7BEBEF3-2D1B-4F29-8E63-5699F30683F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F5AB8B94-8718-43D5-8DF4-704FD0A98ECA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implement</a:t>
          </a:r>
          <a:r>
            <a:rPr lang="en-US" sz="900" baseline="0">
              <a:solidFill>
                <a:schemeClr val="tx1"/>
              </a:solidFill>
            </a:rPr>
            <a:t> lecture note organizing part</a:t>
          </a:r>
          <a:endParaRPr lang="en-US" sz="900">
            <a:solidFill>
              <a:schemeClr val="tx1"/>
            </a:solidFill>
          </a:endParaRPr>
        </a:p>
      </dgm:t>
    </dgm:pt>
    <dgm:pt modelId="{E8C28A16-5167-4EBA-8DA3-FAA1A7F4078D}" type="sibTrans" cxnId="{A7BEBEF3-2D1B-4F29-8E63-5699F30683FE}">
      <dgm:prSet/>
      <dgm:spPr/>
      <dgm:t>
        <a:bodyPr/>
        <a:lstStyle/>
        <a:p>
          <a:endParaRPr lang="en-US"/>
        </a:p>
      </dgm:t>
    </dgm:pt>
    <dgm:pt modelId="{C9E54676-4BE3-4384-927C-EF2B832D8D5E}" type="parTrans" cxnId="{C0919A1A-F2BB-464B-AE64-C3D0E5B74A1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07BCC22C-0964-438A-AFBF-AECCC8F15C4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Refine the UI and UX</a:t>
          </a:r>
        </a:p>
      </dgm:t>
    </dgm:pt>
    <dgm:pt modelId="{39159F7E-8D48-4E30-82A7-06CD432C55D8}" type="sibTrans" cxnId="{C0919A1A-F2BB-464B-AE64-C3D0E5B74A12}">
      <dgm:prSet/>
      <dgm:spPr/>
      <dgm:t>
        <a:bodyPr/>
        <a:lstStyle/>
        <a:p>
          <a:endParaRPr lang="en-US"/>
        </a:p>
      </dgm:t>
    </dgm:pt>
    <dgm:pt modelId="{8AB8991E-2705-4865-A801-DBDEF603B4BF}" type="parTrans" cxnId="{0736F833-BED7-4741-A11A-8773D24A63BC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CA0D661C-764E-4A55-BEAE-0DDA12FC0116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Integrate Core functionalities and other components</a:t>
          </a:r>
        </a:p>
      </dgm:t>
    </dgm:pt>
    <dgm:pt modelId="{666B3552-24D5-4DFE-8455-DBA7586B1556}" type="sibTrans" cxnId="{0736F833-BED7-4741-A11A-8773D24A63BC}">
      <dgm:prSet/>
      <dgm:spPr/>
      <dgm:t>
        <a:bodyPr/>
        <a:lstStyle/>
        <a:p>
          <a:endParaRPr lang="en-US"/>
        </a:p>
      </dgm:t>
    </dgm:pt>
    <dgm:pt modelId="{7E23BF28-6E7F-4F65-BCAC-72F5FA5C4458}" type="parTrans" cxnId="{A2BF1903-45BD-4554-BAC5-364AA5C4944C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CD5FD253-0257-452A-B6F2-155567CBA7F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Test the whole component</a:t>
          </a:r>
        </a:p>
      </dgm:t>
    </dgm:pt>
    <dgm:pt modelId="{47C46E37-B8A3-4488-B641-0E1880862DF9}" type="sibTrans" cxnId="{A2BF1903-45BD-4554-BAC5-364AA5C4944C}">
      <dgm:prSet/>
      <dgm:spPr/>
      <dgm:t>
        <a:bodyPr/>
        <a:lstStyle/>
        <a:p>
          <a:endParaRPr lang="en-US"/>
        </a:p>
      </dgm:t>
    </dgm:pt>
    <dgm:pt modelId="{C6D937F5-22BE-4311-84D5-10801C4D7BBC}" type="sibTrans" cxnId="{40679428-E443-4289-BD62-DA9D81A86F3B}">
      <dgm:prSet/>
      <dgm:spPr/>
      <dgm:t>
        <a:bodyPr/>
        <a:lstStyle/>
        <a:p>
          <a:endParaRPr lang="en-US"/>
        </a:p>
      </dgm:t>
    </dgm:pt>
    <dgm:pt modelId="{FBBC0DAB-2BBB-4956-8A09-26AFEA407E61}" type="parTrans" cxnId="{9C8EAC1F-6AFC-42FB-8611-47D994B35A4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754EA004-4EC3-498D-9628-574411CB4B5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Final Reports</a:t>
          </a:r>
        </a:p>
      </dgm:t>
    </dgm:pt>
    <dgm:pt modelId="{C48C8639-2C6E-42D7-9593-EE9FD58DF6BD}" type="parTrans" cxnId="{2A1A70E9-8BEB-4953-A70D-03B4664EB1B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E6258B68-528D-4835-AEAE-EC79158B8F07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Document the Research Outcomes</a:t>
          </a:r>
        </a:p>
      </dgm:t>
    </dgm:pt>
    <dgm:pt modelId="{BB1C7F68-DBEF-4D76-BBD2-1CDA2B76CE43}" type="sibTrans" cxnId="{2A1A70E9-8BEB-4953-A70D-03B4664EB1BE}">
      <dgm:prSet/>
      <dgm:spPr/>
      <dgm:t>
        <a:bodyPr/>
        <a:lstStyle/>
        <a:p>
          <a:endParaRPr lang="en-US"/>
        </a:p>
      </dgm:t>
    </dgm:pt>
    <dgm:pt modelId="{1D56EE65-02B9-443E-B3AD-4FBFF70F28BF}" type="parTrans" cxnId="{23AC4E09-9591-4273-B5CD-4C835C7FC16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CDD446C5-6A36-4BFC-9B18-669932A30A00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Create and Submit Reearch Papers</a:t>
          </a:r>
        </a:p>
      </dgm:t>
    </dgm:pt>
    <dgm:pt modelId="{9DFFACCE-B52B-44DD-8380-E52EE865CBE3}" type="sibTrans" cxnId="{23AC4E09-9591-4273-B5CD-4C835C7FC162}">
      <dgm:prSet/>
      <dgm:spPr/>
      <dgm:t>
        <a:bodyPr/>
        <a:lstStyle/>
        <a:p>
          <a:endParaRPr lang="en-US"/>
        </a:p>
      </dgm:t>
    </dgm:pt>
    <dgm:pt modelId="{23C13196-4D5C-4735-AEE2-AA72BEF99527}" type="parTrans" cxnId="{BC094FC8-6EF7-452E-87CA-AFF3F688FA9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ABA45049-BFA8-41AE-82E9-D4CB7A59EC6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Submit Final Report</a:t>
          </a:r>
        </a:p>
      </dgm:t>
    </dgm:pt>
    <dgm:pt modelId="{E8F07665-BCB7-400B-A6F7-0715C8ED960D}" type="sibTrans" cxnId="{BC094FC8-6EF7-452E-87CA-AFF3F688FA9E}">
      <dgm:prSet/>
      <dgm:spPr/>
      <dgm:t>
        <a:bodyPr/>
        <a:lstStyle/>
        <a:p>
          <a:endParaRPr lang="en-US"/>
        </a:p>
      </dgm:t>
    </dgm:pt>
    <dgm:pt modelId="{37E003B2-9955-4C0C-AC85-1CA4CC4D82BB}" type="sibTrans" cxnId="{9C8EAC1F-6AFC-42FB-8611-47D994B35A4E}">
      <dgm:prSet/>
      <dgm:spPr/>
      <dgm:t>
        <a:bodyPr/>
        <a:lstStyle/>
        <a:p>
          <a:endParaRPr lang="en-US"/>
        </a:p>
      </dgm:t>
    </dgm:pt>
    <dgm:pt modelId="{0F1C873C-10B4-4208-8493-56D56C991C66}" type="parTrans" cxnId="{62FA5438-B894-4F90-9C8C-7EC2A450DD20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D614932E-F809-47FC-AD88-B0285E344A22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Final Assesment</a:t>
          </a:r>
        </a:p>
      </dgm:t>
    </dgm:pt>
    <dgm:pt modelId="{52318349-3FDD-46F2-BA65-DDF0A90B0851}" type="parTrans" cxnId="{452FFB9D-C5AF-4256-A129-9B8549B6800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E834E08E-6A0F-43DB-8B2C-D23986C294D6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Integrate with other Research Components</a:t>
          </a:r>
        </a:p>
      </dgm:t>
    </dgm:pt>
    <dgm:pt modelId="{F27099DE-7C86-4D72-B6C6-A7EDA768D3B6}" type="sibTrans" cxnId="{452FFB9D-C5AF-4256-A129-9B8549B6800F}">
      <dgm:prSet/>
      <dgm:spPr/>
      <dgm:t>
        <a:bodyPr/>
        <a:lstStyle/>
        <a:p>
          <a:endParaRPr lang="en-US"/>
        </a:p>
      </dgm:t>
    </dgm:pt>
    <dgm:pt modelId="{A4DFAF7E-070F-4935-8D29-535CC4DBC444}" type="parTrans" cxnId="{82C42BD9-6BF0-4928-848D-A167DB6DA539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BF344A1C-A018-4BBC-8338-CA4FDE65F0EF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Integration and System Testing</a:t>
          </a:r>
        </a:p>
      </dgm:t>
    </dgm:pt>
    <dgm:pt modelId="{385E4912-4BE5-4821-8104-605DAE2B0743}" type="sibTrans" cxnId="{82C42BD9-6BF0-4928-848D-A167DB6DA539}">
      <dgm:prSet/>
      <dgm:spPr/>
      <dgm:t>
        <a:bodyPr/>
        <a:lstStyle/>
        <a:p>
          <a:endParaRPr lang="en-US"/>
        </a:p>
      </dgm:t>
    </dgm:pt>
    <dgm:pt modelId="{C0AB5DF0-C068-48D7-BC34-BA5F91F0BD23}" type="parTrans" cxnId="{E8E31896-7D08-4B9A-BB05-5D3866CDA7F0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BF8391F9-A660-4366-A566-AAE4902C7BE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Finalize all Deliverables</a:t>
          </a:r>
        </a:p>
      </dgm:t>
    </dgm:pt>
    <dgm:pt modelId="{245F6C7A-F0A9-44C1-B133-42DF16C6854A}" type="sibTrans" cxnId="{E8E31896-7D08-4B9A-BB05-5D3866CDA7F0}">
      <dgm:prSet/>
      <dgm:spPr/>
      <dgm:t>
        <a:bodyPr/>
        <a:lstStyle/>
        <a:p>
          <a:endParaRPr lang="en-US"/>
        </a:p>
      </dgm:t>
    </dgm:pt>
    <dgm:pt modelId="{9D7A6059-0D48-4B9B-8A3C-FDD50B944B8A}" type="parTrans" cxnId="{6F69770E-708C-4637-A841-1D20859524C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3039CBAA-7F46-4B14-B4CA-CFF62A5FB0B1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Deploy the System</a:t>
          </a:r>
        </a:p>
      </dgm:t>
    </dgm:pt>
    <dgm:pt modelId="{E00FA6D1-FE75-4F56-AD96-EA4E1427832A}" type="sibTrans" cxnId="{6F69770E-708C-4637-A841-1D20859524C4}">
      <dgm:prSet/>
      <dgm:spPr/>
      <dgm:t>
        <a:bodyPr/>
        <a:lstStyle/>
        <a:p>
          <a:endParaRPr lang="en-US"/>
        </a:p>
      </dgm:t>
    </dgm:pt>
    <dgm:pt modelId="{D18586B2-2F34-4320-A301-CEDF51253F47}" type="parTrans" cxnId="{55FA0F18-A44D-4337-ACCB-CE50DFAA5A5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endParaRPr lang="en-US" sz="1200">
            <a:solidFill>
              <a:schemeClr val="tx1"/>
            </a:solidFill>
          </a:endParaRPr>
        </a:p>
      </dgm:t>
    </dgm:pt>
    <dgm:pt modelId="{5B8233C5-67FF-446D-BB91-6CB089C5C954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900">
              <a:solidFill>
                <a:schemeClr val="tx1"/>
              </a:solidFill>
            </a:rPr>
            <a:t>Final Presentation</a:t>
          </a:r>
        </a:p>
      </dgm:t>
    </dgm:pt>
    <dgm:pt modelId="{3334BC89-E3C9-4355-B48B-FB9C6F84DC37}" type="sibTrans" cxnId="{55FA0F18-A44D-4337-ACCB-CE50DFAA5A54}">
      <dgm:prSet/>
      <dgm:spPr/>
      <dgm:t>
        <a:bodyPr/>
        <a:lstStyle/>
        <a:p>
          <a:endParaRPr lang="en-US"/>
        </a:p>
      </dgm:t>
    </dgm:pt>
    <dgm:pt modelId="{921A9AF6-2316-40EE-88C1-87C5D402EF2A}" type="sibTrans" cxnId="{62FA5438-B894-4F90-9C8C-7EC2A450DD20}">
      <dgm:prSet/>
      <dgm:spPr/>
      <dgm:t>
        <a:bodyPr/>
        <a:lstStyle/>
        <a:p>
          <a:endParaRPr lang="en-US"/>
        </a:p>
      </dgm:t>
    </dgm:pt>
    <dgm:pt modelId="{A66F534C-8A68-483D-AC57-19917E141A03}" type="sibTrans" cxnId="{F6697F58-97FF-4036-B27E-3303805A9D4F}">
      <dgm:prSet/>
      <dgm:spPr/>
      <dgm:t>
        <a:bodyPr/>
        <a:lstStyle/>
        <a:p>
          <a:endParaRPr lang="en-US"/>
        </a:p>
      </dgm:t>
    </dgm:pt>
    <dgm:pt modelId="{57CF31FC-0495-4147-8AF7-A68AA720015C}" type="pres">
      <dgm:prSet presAssocID="{9A558001-4A49-443E-A4FD-5EF9664B9A6F}" presName="hierChild1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/>
      </dgm:t>
    </dgm:pt>
    <dgm:pt modelId="{53B34FAE-EAB8-4AB8-8024-1430B9ACEC35}" type="pres">
      <dgm:prSet presAssocID="{09E23018-BAA6-442F-8F2F-7F096F681E9D}" presName="hierRoot1">
        <dgm:presLayoutVars>
          <dgm:hierBranch val="init"/>
        </dgm:presLayoutVars>
      </dgm:prSet>
      <dgm:spPr/>
      <dgm:t>
        <a:bodyPr/>
        <a:lstStyle/>
        <a:p/>
      </dgm:t>
    </dgm:pt>
    <dgm:pt modelId="{66BD9C95-5D97-460C-A875-7D19C671A48B}" type="pres">
      <dgm:prSet presAssocID="{09E23018-BAA6-442F-8F2F-7F096F681E9D}" presName="rootComposite1"/>
      <dgm:spPr/>
      <dgm:t>
        <a:bodyPr/>
        <a:lstStyle/>
        <a:p/>
      </dgm:t>
    </dgm:pt>
    <dgm:pt modelId="{2C57630D-CD68-4EEB-B7D7-9198F68BD067}" type="pres">
      <dgm:prSet presAssocID="{09E23018-BAA6-442F-8F2F-7F096F681E9D}" presName="rootText1" presStyleLbl="node0" presStyleCnt="1" custScaleX="347708">
        <dgm:presLayoutVars>
          <dgm:chPref val="3"/>
        </dgm:presLayoutVars>
      </dgm:prSet>
      <dgm:spPr/>
      <dgm:t>
        <a:bodyPr/>
        <a:lstStyle/>
        <a:p/>
      </dgm:t>
    </dgm:pt>
    <dgm:pt modelId="{EF15BE49-0DE8-4156-A56A-380795EC3177}" type="pres">
      <dgm:prSet presAssocID="{09E23018-BAA6-442F-8F2F-7F096F681E9D}" presName="rootConnector1" presStyleLbl="node1" presStyleCnt="1"/>
      <dgm:spPr/>
      <dgm:t>
        <a:bodyPr/>
        <a:lstStyle/>
        <a:p/>
      </dgm:t>
    </dgm:pt>
    <dgm:pt modelId="{1EF96781-7BAC-43F9-829F-7E1D26AB7EAE}" type="pres">
      <dgm:prSet presAssocID="{09E23018-BAA6-442F-8F2F-7F096F681E9D}" presName="hierChild2"/>
      <dgm:spPr/>
      <dgm:t>
        <a:bodyPr/>
        <a:lstStyle/>
        <a:p/>
      </dgm:t>
    </dgm:pt>
    <dgm:pt modelId="{6A5718F8-73F7-4207-966B-B35DCCA82155}" type="pres">
      <dgm:prSet presAssocID="{1A0660E0-AC2D-4085-A4E4-7B81118E3DB7}" presName="Name37" presStyleLbl="parChTrans1D2" presStyleIdx="6" presStyleCnt="7"/>
      <dgm:spPr/>
      <dgm:t>
        <a:bodyPr/>
        <a:lstStyle/>
        <a:p/>
      </dgm:t>
    </dgm:pt>
    <dgm:pt modelId="{66BEC15D-E1EC-40EC-9B8A-2E6FAFBFBD33}" type="pres">
      <dgm:prSet presAssocID="{17650EFE-315F-4A1D-93B0-9B35C2DDB822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B939A813-D955-47E4-A2D4-0AD31971CDDE}" type="pres">
      <dgm:prSet presAssocID="{17650EFE-315F-4A1D-93B0-9B35C2DDB822}" presName="rootComposite"/>
      <dgm:spPr/>
      <dgm:t>
        <a:bodyPr/>
        <a:lstStyle/>
        <a:p/>
      </dgm:t>
    </dgm:pt>
    <dgm:pt modelId="{D4F6F3EA-ACDB-4E88-85F7-E203948513EC}" type="pres">
      <dgm:prSet presAssocID="{17650EFE-315F-4A1D-93B0-9B35C2DDB822}" presName="rootText" presStyleLbl="node2" presStyleCnt="7">
        <dgm:presLayoutVars>
          <dgm:chPref val="3"/>
        </dgm:presLayoutVars>
      </dgm:prSet>
      <dgm:spPr/>
      <dgm:t>
        <a:bodyPr/>
        <a:lstStyle/>
        <a:p/>
      </dgm:t>
    </dgm:pt>
    <dgm:pt modelId="{053538AB-5E7C-476F-B217-5D0CC6215B95}" type="pres">
      <dgm:prSet presAssocID="{17650EFE-315F-4A1D-93B0-9B35C2DDB822}" presName="rootConnector" presStyleLbl="node2" presStyleCnt="7"/>
      <dgm:spPr/>
      <dgm:t>
        <a:bodyPr/>
        <a:lstStyle/>
        <a:p/>
      </dgm:t>
    </dgm:pt>
    <dgm:pt modelId="{4495F118-2790-4661-A5D3-AB7D66931168}" type="pres">
      <dgm:prSet presAssocID="{17650EFE-315F-4A1D-93B0-9B35C2DDB822}" presName="hierChild4"/>
      <dgm:spPr/>
      <dgm:t>
        <a:bodyPr/>
        <a:lstStyle/>
        <a:p/>
      </dgm:t>
    </dgm:pt>
    <dgm:pt modelId="{02967D14-E2A7-4F66-843D-55D3A64C0F7E}" type="pres">
      <dgm:prSet presAssocID="{17F76EE8-DE36-4A89-8601-714D29A6278A}" presName="Name37" presStyleLbl="parChTrans1D3" presStyleIdx="41" presStyleCnt="42"/>
      <dgm:spPr/>
      <dgm:t>
        <a:bodyPr/>
        <a:lstStyle/>
        <a:p/>
      </dgm:t>
    </dgm:pt>
    <dgm:pt modelId="{90E32C6C-0A5C-4D89-8C28-EAED64367308}" type="pres">
      <dgm:prSet presAssocID="{E6C1E38B-E237-4FD4-BE97-E4F44CBA2DF1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073CE2E-FC68-4FB5-AB5E-0232F43AF03C}" type="pres">
      <dgm:prSet presAssocID="{E6C1E38B-E237-4FD4-BE97-E4F44CBA2DF1}" presName="rootComposite"/>
      <dgm:spPr/>
      <dgm:t>
        <a:bodyPr/>
        <a:lstStyle/>
        <a:p/>
      </dgm:t>
    </dgm:pt>
    <dgm:pt modelId="{8C7319CE-DDCC-4B45-989E-07F57A40A7E3}" type="pres">
      <dgm:prSet presAssocID="{E6C1E38B-E237-4FD4-BE97-E4F44CBA2DF1}" presName="rootText" presStyleLbl="node3" presStyleCnt="42">
        <dgm:presLayoutVars>
          <dgm:chPref val="3"/>
        </dgm:presLayoutVars>
      </dgm:prSet>
      <dgm:spPr/>
      <dgm:t>
        <a:bodyPr/>
        <a:lstStyle/>
        <a:p/>
      </dgm:t>
    </dgm:pt>
    <dgm:pt modelId="{BC70B23D-5B8A-4C6C-AFDA-0F246BC7E63B}" type="pres">
      <dgm:prSet presAssocID="{E6C1E38B-E237-4FD4-BE97-E4F44CBA2DF1}" presName="rootConnector" presStyleLbl="node3" presStyleCnt="42"/>
      <dgm:spPr/>
      <dgm:t>
        <a:bodyPr/>
        <a:lstStyle/>
        <a:p/>
      </dgm:t>
    </dgm:pt>
    <dgm:pt modelId="{60F433F3-8D09-4B83-898F-E4AAE93EE8BA}" type="pres">
      <dgm:prSet presAssocID="{E6C1E38B-E237-4FD4-BE97-E4F44CBA2DF1}" presName="hierChild4"/>
      <dgm:spPr/>
      <dgm:t>
        <a:bodyPr/>
        <a:lstStyle/>
        <a:p/>
      </dgm:t>
    </dgm:pt>
    <dgm:pt modelId="{5709EAA9-CB06-4569-B714-FE10EB903112}" type="pres">
      <dgm:prSet presAssocID="{E6C1E38B-E237-4FD4-BE97-E4F44CBA2DF1}" presName="hierChild5"/>
      <dgm:spPr/>
      <dgm:t>
        <a:bodyPr/>
        <a:lstStyle/>
        <a:p/>
      </dgm:t>
    </dgm:pt>
    <dgm:pt modelId="{325838E8-B28B-46C7-98A2-FBF56161B7E3}" type="pres">
      <dgm:prSet presAssocID="{BDC8FE9A-DB0D-4CB5-A52A-4478CE1C7AB9}" presName="Name37" presStyleLbl="parChTrans1D3" presStyleIdx="40" presStyleCnt="42"/>
      <dgm:spPr/>
      <dgm:t>
        <a:bodyPr/>
        <a:lstStyle/>
        <a:p/>
      </dgm:t>
    </dgm:pt>
    <dgm:pt modelId="{B5D5FA75-4896-4F79-9944-02C6C8D3A990}" type="pres">
      <dgm:prSet presAssocID="{D839D32A-FFA8-4238-BE00-885DFA7D266F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75CFC568-55F9-4D3F-8046-840C133D5A04}" type="pres">
      <dgm:prSet presAssocID="{D839D32A-FFA8-4238-BE00-885DFA7D266F}" presName="rootComposite"/>
      <dgm:spPr/>
      <dgm:t>
        <a:bodyPr/>
        <a:lstStyle/>
        <a:p/>
      </dgm:t>
    </dgm:pt>
    <dgm:pt modelId="{7CFF8415-D01C-413B-9C82-51057A0F030E}" type="pres">
      <dgm:prSet presAssocID="{D839D32A-FFA8-4238-BE00-885DFA7D266F}" presName="rootText" presStyleLbl="node3" presStyleIdx="1" presStyleCnt="42">
        <dgm:presLayoutVars>
          <dgm:chPref val="3"/>
        </dgm:presLayoutVars>
      </dgm:prSet>
      <dgm:spPr/>
      <dgm:t>
        <a:bodyPr/>
        <a:lstStyle/>
        <a:p/>
      </dgm:t>
    </dgm:pt>
    <dgm:pt modelId="{F2D8A5AC-BBEC-4FAA-9C81-01E1989FC851}" type="pres">
      <dgm:prSet presAssocID="{D839D32A-FFA8-4238-BE00-885DFA7D266F}" presName="rootConnector" presStyleLbl="node3" presStyleIdx="1" presStyleCnt="42"/>
      <dgm:spPr/>
      <dgm:t>
        <a:bodyPr/>
        <a:lstStyle/>
        <a:p/>
      </dgm:t>
    </dgm:pt>
    <dgm:pt modelId="{F6D22027-0DD2-4598-B42B-0396E3C1D87F}" type="pres">
      <dgm:prSet presAssocID="{D839D32A-FFA8-4238-BE00-885DFA7D266F}" presName="hierChild4"/>
      <dgm:spPr/>
      <dgm:t>
        <a:bodyPr/>
        <a:lstStyle/>
        <a:p/>
      </dgm:t>
    </dgm:pt>
    <dgm:pt modelId="{334AB701-F925-4736-8AA8-F744D9F1807F}" type="pres">
      <dgm:prSet presAssocID="{D839D32A-FFA8-4238-BE00-885DFA7D266F}" presName="hierChild5"/>
      <dgm:spPr/>
      <dgm:t>
        <a:bodyPr/>
        <a:lstStyle/>
        <a:p/>
      </dgm:t>
    </dgm:pt>
    <dgm:pt modelId="{457AA5E6-C2AC-464F-92A7-20FFE68C4A4F}" type="pres">
      <dgm:prSet presAssocID="{24DF2AEB-9C54-4FCD-9FD9-FD6A5A29B476}" presName="Name37" presStyleLbl="parChTrans1D3" presStyleIdx="39" presStyleCnt="42"/>
      <dgm:spPr/>
      <dgm:t>
        <a:bodyPr/>
        <a:lstStyle/>
        <a:p/>
      </dgm:t>
    </dgm:pt>
    <dgm:pt modelId="{302100DC-2C9C-447B-BDF4-7672F925203A}" type="pres">
      <dgm:prSet presAssocID="{B1100250-B5D5-4427-8D5D-FE4E5A7A68B9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DAE09B8B-5001-464B-82C8-3E90B7B99DD6}" type="pres">
      <dgm:prSet presAssocID="{B1100250-B5D5-4427-8D5D-FE4E5A7A68B9}" presName="rootComposite"/>
      <dgm:spPr/>
      <dgm:t>
        <a:bodyPr/>
        <a:lstStyle/>
        <a:p/>
      </dgm:t>
    </dgm:pt>
    <dgm:pt modelId="{DE28770D-047F-4B0C-9E34-DF766A798C98}" type="pres">
      <dgm:prSet presAssocID="{B1100250-B5D5-4427-8D5D-FE4E5A7A68B9}" presName="rootText" presStyleLbl="node3" presStyleIdx="2" presStyleCnt="42">
        <dgm:presLayoutVars>
          <dgm:chPref val="3"/>
        </dgm:presLayoutVars>
      </dgm:prSet>
      <dgm:spPr/>
      <dgm:t>
        <a:bodyPr/>
        <a:lstStyle/>
        <a:p/>
      </dgm:t>
    </dgm:pt>
    <dgm:pt modelId="{96A3F4C3-DEF3-43B2-9D16-74C86DE3C52A}" type="pres">
      <dgm:prSet presAssocID="{B1100250-B5D5-4427-8D5D-FE4E5A7A68B9}" presName="rootConnector" presStyleLbl="node3" presStyleIdx="2" presStyleCnt="42"/>
      <dgm:spPr/>
      <dgm:t>
        <a:bodyPr/>
        <a:lstStyle/>
        <a:p/>
      </dgm:t>
    </dgm:pt>
    <dgm:pt modelId="{E04CBAA3-8EF0-43C2-A5F9-318D438C9564}" type="pres">
      <dgm:prSet presAssocID="{B1100250-B5D5-4427-8D5D-FE4E5A7A68B9}" presName="hierChild4"/>
      <dgm:spPr/>
      <dgm:t>
        <a:bodyPr/>
        <a:lstStyle/>
        <a:p/>
      </dgm:t>
    </dgm:pt>
    <dgm:pt modelId="{F22C90DF-2AA1-4FE2-B3D1-2BFC620BB634}" type="pres">
      <dgm:prSet presAssocID="{B1100250-B5D5-4427-8D5D-FE4E5A7A68B9}" presName="hierChild5"/>
      <dgm:spPr/>
      <dgm:t>
        <a:bodyPr/>
        <a:lstStyle/>
        <a:p/>
      </dgm:t>
    </dgm:pt>
    <dgm:pt modelId="{6F4D8DEF-B90E-4155-8113-E1FA3C703D79}" type="pres">
      <dgm:prSet presAssocID="{821E13CA-2125-41C6-83D2-52E803AAFA17}" presName="Name37" presStyleLbl="parChTrans1D3" presStyleIdx="38" presStyleCnt="42"/>
      <dgm:spPr/>
      <dgm:t>
        <a:bodyPr/>
        <a:lstStyle/>
        <a:p/>
      </dgm:t>
    </dgm:pt>
    <dgm:pt modelId="{C59BD812-1AF1-431D-AE87-7A93A880FA8C}" type="pres">
      <dgm:prSet presAssocID="{AFF949D7-68FB-48C4-867A-5E6CF7B74CFE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C23B1663-D8AE-4586-AA58-263B7A06EAF2}" type="pres">
      <dgm:prSet presAssocID="{AFF949D7-68FB-48C4-867A-5E6CF7B74CFE}" presName="rootComposite"/>
      <dgm:spPr/>
      <dgm:t>
        <a:bodyPr/>
        <a:lstStyle/>
        <a:p/>
      </dgm:t>
    </dgm:pt>
    <dgm:pt modelId="{92314D49-5CD0-4865-9A4E-F980770543A2}" type="pres">
      <dgm:prSet presAssocID="{AFF949D7-68FB-48C4-867A-5E6CF7B74CFE}" presName="rootText" presStyleLbl="node3" presStyleIdx="3" presStyleCnt="42">
        <dgm:presLayoutVars>
          <dgm:chPref val="3"/>
        </dgm:presLayoutVars>
      </dgm:prSet>
      <dgm:spPr/>
      <dgm:t>
        <a:bodyPr/>
        <a:lstStyle/>
        <a:p/>
      </dgm:t>
    </dgm:pt>
    <dgm:pt modelId="{014F0E70-583B-49B6-8754-37279A0A33E0}" type="pres">
      <dgm:prSet presAssocID="{AFF949D7-68FB-48C4-867A-5E6CF7B74CFE}" presName="rootConnector" presStyleLbl="node3" presStyleIdx="3" presStyleCnt="42"/>
      <dgm:spPr/>
      <dgm:t>
        <a:bodyPr/>
        <a:lstStyle/>
        <a:p/>
      </dgm:t>
    </dgm:pt>
    <dgm:pt modelId="{EF9531EC-550E-45F6-B2AE-1E0449A6C91C}" type="pres">
      <dgm:prSet presAssocID="{AFF949D7-68FB-48C4-867A-5E6CF7B74CFE}" presName="hierChild4"/>
      <dgm:spPr/>
      <dgm:t>
        <a:bodyPr/>
        <a:lstStyle/>
        <a:p/>
      </dgm:t>
    </dgm:pt>
    <dgm:pt modelId="{27E2C7A6-C650-4F0A-9C3C-FB45A11C4778}" type="pres">
      <dgm:prSet presAssocID="{AFF949D7-68FB-48C4-867A-5E6CF7B74CFE}" presName="hierChild5"/>
      <dgm:spPr/>
      <dgm:t>
        <a:bodyPr/>
        <a:lstStyle/>
        <a:p/>
      </dgm:t>
    </dgm:pt>
    <dgm:pt modelId="{60836F5C-91CF-481D-B427-DB0B99834A04}" type="pres">
      <dgm:prSet presAssocID="{5D75E406-A310-4E38-BE33-2E75EBADAFC2}" presName="Name37" presStyleLbl="parChTrans1D3" presStyleIdx="37" presStyleCnt="42"/>
      <dgm:spPr/>
      <dgm:t>
        <a:bodyPr/>
        <a:lstStyle/>
        <a:p/>
      </dgm:t>
    </dgm:pt>
    <dgm:pt modelId="{82BADB3A-7F06-4C4B-82B2-07F4A654069B}" type="pres">
      <dgm:prSet presAssocID="{567DC712-6CB7-41CA-A817-D6180FF08B90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49ABD3F-490F-4C2B-B80E-B8BA90EDFC48}" type="pres">
      <dgm:prSet presAssocID="{567DC712-6CB7-41CA-A817-D6180FF08B90}" presName="rootComposite"/>
      <dgm:spPr/>
      <dgm:t>
        <a:bodyPr/>
        <a:lstStyle/>
        <a:p/>
      </dgm:t>
    </dgm:pt>
    <dgm:pt modelId="{DB4F0C70-CDA0-4F33-BD69-3AE2B5FFA062}" type="pres">
      <dgm:prSet presAssocID="{567DC712-6CB7-41CA-A817-D6180FF08B90}" presName="rootText" presStyleLbl="node3" presStyleIdx="4" presStyleCnt="42">
        <dgm:presLayoutVars>
          <dgm:chPref val="3"/>
        </dgm:presLayoutVars>
      </dgm:prSet>
      <dgm:spPr/>
      <dgm:t>
        <a:bodyPr/>
        <a:lstStyle/>
        <a:p/>
      </dgm:t>
    </dgm:pt>
    <dgm:pt modelId="{B1BEB825-20D4-4EAF-9B1A-59AD13B00C1B}" type="pres">
      <dgm:prSet presAssocID="{567DC712-6CB7-41CA-A817-D6180FF08B90}" presName="rootConnector" presStyleLbl="node3" presStyleIdx="4" presStyleCnt="42"/>
      <dgm:spPr/>
      <dgm:t>
        <a:bodyPr/>
        <a:lstStyle/>
        <a:p/>
      </dgm:t>
    </dgm:pt>
    <dgm:pt modelId="{4D77E29B-C117-46C1-804F-61C574AE25AF}" type="pres">
      <dgm:prSet presAssocID="{567DC712-6CB7-41CA-A817-D6180FF08B90}" presName="hierChild4"/>
      <dgm:spPr/>
      <dgm:t>
        <a:bodyPr/>
        <a:lstStyle/>
        <a:p/>
      </dgm:t>
    </dgm:pt>
    <dgm:pt modelId="{E066DB29-3000-403F-936E-4969D5A2CFD1}" type="pres">
      <dgm:prSet presAssocID="{567DC712-6CB7-41CA-A817-D6180FF08B90}" presName="hierChild5"/>
      <dgm:spPr/>
      <dgm:t>
        <a:bodyPr/>
        <a:lstStyle/>
        <a:p/>
      </dgm:t>
    </dgm:pt>
    <dgm:pt modelId="{45365C1F-D934-4632-B00F-FFD506B016C5}" type="pres">
      <dgm:prSet presAssocID="{875C0769-3755-404A-BDE7-5135FAB97B25}" presName="Name37" presStyleLbl="parChTrans1D3" presStyleIdx="36" presStyleCnt="42"/>
      <dgm:spPr/>
      <dgm:t>
        <a:bodyPr/>
        <a:lstStyle/>
        <a:p/>
      </dgm:t>
    </dgm:pt>
    <dgm:pt modelId="{7A877AD8-4E0E-4A6C-80D8-7E88C33FE5DF}" type="pres">
      <dgm:prSet presAssocID="{524837C0-D1F3-4970-B6E2-7CD933349162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37FFEB81-C5E4-4602-BCAD-E3D66B6182E6}" type="pres">
      <dgm:prSet presAssocID="{524837C0-D1F3-4970-B6E2-7CD933349162}" presName="rootComposite"/>
      <dgm:spPr/>
      <dgm:t>
        <a:bodyPr/>
        <a:lstStyle/>
        <a:p/>
      </dgm:t>
    </dgm:pt>
    <dgm:pt modelId="{AEBE8310-22E6-4554-A54E-BCFE1CA679B2}" type="pres">
      <dgm:prSet presAssocID="{524837C0-D1F3-4970-B6E2-7CD933349162}" presName="rootText" presStyleLbl="node3" presStyleIdx="5" presStyleCnt="42">
        <dgm:presLayoutVars>
          <dgm:chPref val="3"/>
        </dgm:presLayoutVars>
      </dgm:prSet>
      <dgm:spPr/>
      <dgm:t>
        <a:bodyPr/>
        <a:lstStyle/>
        <a:p/>
      </dgm:t>
    </dgm:pt>
    <dgm:pt modelId="{9058E769-563F-4152-AA63-3FF667B6F2CB}" type="pres">
      <dgm:prSet presAssocID="{524837C0-D1F3-4970-B6E2-7CD933349162}" presName="rootConnector" presStyleLbl="node3" presStyleIdx="5" presStyleCnt="42"/>
      <dgm:spPr/>
      <dgm:t>
        <a:bodyPr/>
        <a:lstStyle/>
        <a:p/>
      </dgm:t>
    </dgm:pt>
    <dgm:pt modelId="{7946B889-1749-46AD-8738-C083F8BEC540}" type="pres">
      <dgm:prSet presAssocID="{524837C0-D1F3-4970-B6E2-7CD933349162}" presName="hierChild4"/>
      <dgm:spPr/>
      <dgm:t>
        <a:bodyPr/>
        <a:lstStyle/>
        <a:p/>
      </dgm:t>
    </dgm:pt>
    <dgm:pt modelId="{B7A29965-D3AA-4E1C-BBC8-F78BEBE0ACF7}" type="pres">
      <dgm:prSet presAssocID="{524837C0-D1F3-4970-B6E2-7CD933349162}" presName="hierChild5"/>
      <dgm:spPr/>
      <dgm:t>
        <a:bodyPr/>
        <a:lstStyle/>
        <a:p/>
      </dgm:t>
    </dgm:pt>
    <dgm:pt modelId="{AADBFB59-DA38-47F5-A968-E837C1C08E4D}" type="pres">
      <dgm:prSet presAssocID="{15B7E041-815E-4F08-BB25-02F9FCE5BC65}" presName="Name37" presStyleLbl="parChTrans1D3" presStyleIdx="35" presStyleCnt="42"/>
      <dgm:spPr/>
      <dgm:t>
        <a:bodyPr/>
        <a:lstStyle/>
        <a:p/>
      </dgm:t>
    </dgm:pt>
    <dgm:pt modelId="{773626E1-D5F9-4F55-96E4-B50E8B2AB16A}" type="pres">
      <dgm:prSet presAssocID="{5C045933-90DD-4D2C-9C61-3DF1DD68946B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91296C1E-511D-4A25-B41D-81E8281A37AB}" type="pres">
      <dgm:prSet presAssocID="{5C045933-90DD-4D2C-9C61-3DF1DD68946B}" presName="rootComposite"/>
      <dgm:spPr/>
      <dgm:t>
        <a:bodyPr/>
        <a:lstStyle/>
        <a:p/>
      </dgm:t>
    </dgm:pt>
    <dgm:pt modelId="{1D4A154C-84D6-43B6-B3D8-C4E19ED7DD9A}" type="pres">
      <dgm:prSet presAssocID="{5C045933-90DD-4D2C-9C61-3DF1DD68946B}" presName="rootText" presStyleLbl="node3" presStyleIdx="6" presStyleCnt="42">
        <dgm:presLayoutVars>
          <dgm:chPref val="3"/>
        </dgm:presLayoutVars>
      </dgm:prSet>
      <dgm:spPr/>
      <dgm:t>
        <a:bodyPr/>
        <a:lstStyle/>
        <a:p/>
      </dgm:t>
    </dgm:pt>
    <dgm:pt modelId="{07E208F8-B51F-4995-988B-06AD2A28B79F}" type="pres">
      <dgm:prSet presAssocID="{5C045933-90DD-4D2C-9C61-3DF1DD68946B}" presName="rootConnector" presStyleLbl="node3" presStyleIdx="6" presStyleCnt="42"/>
      <dgm:spPr/>
      <dgm:t>
        <a:bodyPr/>
        <a:lstStyle/>
        <a:p/>
      </dgm:t>
    </dgm:pt>
    <dgm:pt modelId="{7F1D8C8C-09F9-453B-B19E-377810546032}" type="pres">
      <dgm:prSet presAssocID="{5C045933-90DD-4D2C-9C61-3DF1DD68946B}" presName="hierChild4"/>
      <dgm:spPr/>
      <dgm:t>
        <a:bodyPr/>
        <a:lstStyle/>
        <a:p/>
      </dgm:t>
    </dgm:pt>
    <dgm:pt modelId="{6EB088D2-5D94-4DC2-A97C-7AC836AA9AB6}" type="pres">
      <dgm:prSet presAssocID="{5C045933-90DD-4D2C-9C61-3DF1DD68946B}" presName="hierChild5"/>
      <dgm:spPr/>
      <dgm:t>
        <a:bodyPr/>
        <a:lstStyle/>
        <a:p/>
      </dgm:t>
    </dgm:pt>
    <dgm:pt modelId="{F030F393-E323-487A-A6AB-8AF3E48CFCBA}" type="pres">
      <dgm:prSet presAssocID="{874AC5FA-4B48-4324-9910-4544BC36BDC2}" presName="Name37" presStyleLbl="parChTrans1D3" presStyleIdx="34" presStyleCnt="42"/>
      <dgm:spPr/>
      <dgm:t>
        <a:bodyPr/>
        <a:lstStyle/>
        <a:p/>
      </dgm:t>
    </dgm:pt>
    <dgm:pt modelId="{1DCAC28B-95D1-4B3C-B264-541D37B7EF6F}" type="pres">
      <dgm:prSet presAssocID="{C19D7CBE-52A5-41F7-B6C0-FEA7BC9AEFB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1FA9454-208C-4858-8AF6-730168900DD4}" type="pres">
      <dgm:prSet presAssocID="{C19D7CBE-52A5-41F7-B6C0-FEA7BC9AEFB4}" presName="rootComposite"/>
      <dgm:spPr/>
      <dgm:t>
        <a:bodyPr/>
        <a:lstStyle/>
        <a:p/>
      </dgm:t>
    </dgm:pt>
    <dgm:pt modelId="{906E1E7C-8630-44BE-ABB2-8361C5B113E3}" type="pres">
      <dgm:prSet presAssocID="{C19D7CBE-52A5-41F7-B6C0-FEA7BC9AEFB4}" presName="rootText" presStyleLbl="node3" presStyleIdx="7" presStyleCnt="42">
        <dgm:presLayoutVars>
          <dgm:chPref val="3"/>
        </dgm:presLayoutVars>
      </dgm:prSet>
      <dgm:spPr/>
      <dgm:t>
        <a:bodyPr/>
        <a:lstStyle/>
        <a:p/>
      </dgm:t>
    </dgm:pt>
    <dgm:pt modelId="{DCB95BFF-20C4-4F27-9E2B-2E60D79F9F9D}" type="pres">
      <dgm:prSet presAssocID="{C19D7CBE-52A5-41F7-B6C0-FEA7BC9AEFB4}" presName="rootConnector" presStyleLbl="node3" presStyleIdx="7" presStyleCnt="42"/>
      <dgm:spPr/>
      <dgm:t>
        <a:bodyPr/>
        <a:lstStyle/>
        <a:p/>
      </dgm:t>
    </dgm:pt>
    <dgm:pt modelId="{D3BEE29D-4608-46E1-B5A9-9FDE8BD8BA8F}" type="pres">
      <dgm:prSet presAssocID="{C19D7CBE-52A5-41F7-B6C0-FEA7BC9AEFB4}" presName="hierChild4"/>
      <dgm:spPr/>
      <dgm:t>
        <a:bodyPr/>
        <a:lstStyle/>
        <a:p/>
      </dgm:t>
    </dgm:pt>
    <dgm:pt modelId="{5690E602-3DC0-426E-A024-F6A9DD2DC516}" type="pres">
      <dgm:prSet presAssocID="{C19D7CBE-52A5-41F7-B6C0-FEA7BC9AEFB4}" presName="hierChild5"/>
      <dgm:spPr/>
      <dgm:t>
        <a:bodyPr/>
        <a:lstStyle/>
        <a:p/>
      </dgm:t>
    </dgm:pt>
    <dgm:pt modelId="{4974F400-3A3F-4C30-920C-44FA2BE0C921}" type="pres">
      <dgm:prSet presAssocID="{17650EFE-315F-4A1D-93B0-9B35C2DDB822}" presName="hierChild5"/>
      <dgm:spPr/>
      <dgm:t>
        <a:bodyPr/>
        <a:lstStyle/>
        <a:p/>
      </dgm:t>
    </dgm:pt>
    <dgm:pt modelId="{70D43E44-B445-4F04-BDE9-2D421605A8EC}" type="pres">
      <dgm:prSet presAssocID="{85E4EEC6-383F-4066-8E0E-A5E32FC1076A}" presName="Name37" presStyleLbl="parChTrans1D2" presStyleIdx="5" presStyleCnt="7"/>
      <dgm:spPr/>
      <dgm:t>
        <a:bodyPr/>
        <a:lstStyle/>
        <a:p/>
      </dgm:t>
    </dgm:pt>
    <dgm:pt modelId="{995A44AF-ED8C-4891-8656-8C55289EDF19}" type="pres">
      <dgm:prSet presAssocID="{164589AA-1BFD-4EB4-ACEC-1182150A8C4C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14BC2589-31E7-4295-8668-AC73FF39A262}" type="pres">
      <dgm:prSet presAssocID="{164589AA-1BFD-4EB4-ACEC-1182150A8C4C}" presName="rootComposite"/>
      <dgm:spPr/>
      <dgm:t>
        <a:bodyPr/>
        <a:lstStyle/>
        <a:p/>
      </dgm:t>
    </dgm:pt>
    <dgm:pt modelId="{F8C9EF8B-05D1-402A-9453-84F9C5F38A3D}" type="pres">
      <dgm:prSet presAssocID="{164589AA-1BFD-4EB4-ACEC-1182150A8C4C}" presName="rootText" presStyleLbl="node2" presStyleIdx="1" presStyleCnt="7">
        <dgm:presLayoutVars>
          <dgm:chPref val="3"/>
        </dgm:presLayoutVars>
      </dgm:prSet>
      <dgm:spPr/>
      <dgm:t>
        <a:bodyPr/>
        <a:lstStyle/>
        <a:p/>
      </dgm:t>
    </dgm:pt>
    <dgm:pt modelId="{93817C50-546D-4643-87A3-DFA15F625DB8}" type="pres">
      <dgm:prSet presAssocID="{164589AA-1BFD-4EB4-ACEC-1182150A8C4C}" presName="rootConnector" presStyleLbl="node2" presStyleIdx="1" presStyleCnt="7"/>
      <dgm:spPr/>
      <dgm:t>
        <a:bodyPr/>
        <a:lstStyle/>
        <a:p/>
      </dgm:t>
    </dgm:pt>
    <dgm:pt modelId="{1DB84FB5-1581-45E6-8793-1A6D196D4685}" type="pres">
      <dgm:prSet presAssocID="{164589AA-1BFD-4EB4-ACEC-1182150A8C4C}" presName="hierChild4"/>
      <dgm:spPr/>
      <dgm:t>
        <a:bodyPr/>
        <a:lstStyle/>
        <a:p/>
      </dgm:t>
    </dgm:pt>
    <dgm:pt modelId="{F8C6CE44-BD60-4945-BFDD-68F7D4D87C7B}" type="pres">
      <dgm:prSet presAssocID="{BAEE968D-EBB1-4E89-8379-A1620D6181EA}" presName="Name37" presStyleLbl="parChTrans1D3" presStyleIdx="33" presStyleCnt="42"/>
      <dgm:spPr/>
      <dgm:t>
        <a:bodyPr/>
        <a:lstStyle/>
        <a:p/>
      </dgm:t>
    </dgm:pt>
    <dgm:pt modelId="{39FF1418-6464-4C12-8556-23FFDF03F741}" type="pres">
      <dgm:prSet presAssocID="{0871302F-38A2-475B-9AF1-1846253344C6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07C111FE-65E2-4C9B-B44C-BD20A36B23BE}" type="pres">
      <dgm:prSet presAssocID="{0871302F-38A2-475B-9AF1-1846253344C6}" presName="rootComposite"/>
      <dgm:spPr/>
      <dgm:t>
        <a:bodyPr/>
        <a:lstStyle/>
        <a:p/>
      </dgm:t>
    </dgm:pt>
    <dgm:pt modelId="{7C4C1720-6762-47E9-8681-3E5C151D8877}" type="pres">
      <dgm:prSet presAssocID="{0871302F-38A2-475B-9AF1-1846253344C6}" presName="rootText" presStyleLbl="node3" presStyleIdx="8" presStyleCnt="42">
        <dgm:presLayoutVars>
          <dgm:chPref val="3"/>
        </dgm:presLayoutVars>
      </dgm:prSet>
      <dgm:spPr/>
      <dgm:t>
        <a:bodyPr/>
        <a:lstStyle/>
        <a:p/>
      </dgm:t>
    </dgm:pt>
    <dgm:pt modelId="{5ADCAE4B-252C-43A0-AF9A-87048EF7CD2C}" type="pres">
      <dgm:prSet presAssocID="{0871302F-38A2-475B-9AF1-1846253344C6}" presName="rootConnector" presStyleLbl="node3" presStyleIdx="8" presStyleCnt="42"/>
      <dgm:spPr/>
      <dgm:t>
        <a:bodyPr/>
        <a:lstStyle/>
        <a:p/>
      </dgm:t>
    </dgm:pt>
    <dgm:pt modelId="{7FF59ABA-2089-485D-97B1-5331F3C1A2C4}" type="pres">
      <dgm:prSet presAssocID="{0871302F-38A2-475B-9AF1-1846253344C6}" presName="hierChild4"/>
      <dgm:spPr/>
      <dgm:t>
        <a:bodyPr/>
        <a:lstStyle/>
        <a:p/>
      </dgm:t>
    </dgm:pt>
    <dgm:pt modelId="{0F4156C9-1861-4250-BAD4-C1A3FC578E9D}" type="pres">
      <dgm:prSet presAssocID="{0871302F-38A2-475B-9AF1-1846253344C6}" presName="hierChild5"/>
      <dgm:spPr/>
      <dgm:t>
        <a:bodyPr/>
        <a:lstStyle/>
        <a:p/>
      </dgm:t>
    </dgm:pt>
    <dgm:pt modelId="{5B389911-878E-4C84-80BA-81545B884B77}" type="pres">
      <dgm:prSet presAssocID="{7BBEDF6C-965E-48DD-8DC4-CE638A82CEC9}" presName="Name37" presStyleLbl="parChTrans1D3" presStyleIdx="32" presStyleCnt="42"/>
      <dgm:spPr/>
      <dgm:t>
        <a:bodyPr/>
        <a:lstStyle/>
        <a:p/>
      </dgm:t>
    </dgm:pt>
    <dgm:pt modelId="{726E9491-13AC-432A-8F03-9BEC9973B11D}" type="pres">
      <dgm:prSet presAssocID="{6CBB085E-3023-441D-ACC1-1E1A6115730E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A7C7DCB-1715-4F4C-9D5E-6115E9962AF5}" type="pres">
      <dgm:prSet presAssocID="{6CBB085E-3023-441D-ACC1-1E1A6115730E}" presName="rootComposite"/>
      <dgm:spPr/>
      <dgm:t>
        <a:bodyPr/>
        <a:lstStyle/>
        <a:p/>
      </dgm:t>
    </dgm:pt>
    <dgm:pt modelId="{471EA320-0F94-4F25-AC3F-9462FEC937F2}" type="pres">
      <dgm:prSet presAssocID="{6CBB085E-3023-441D-ACC1-1E1A6115730E}" presName="rootText" presStyleLbl="node3" presStyleIdx="9" presStyleCnt="42">
        <dgm:presLayoutVars>
          <dgm:chPref val="3"/>
        </dgm:presLayoutVars>
      </dgm:prSet>
      <dgm:spPr/>
      <dgm:t>
        <a:bodyPr/>
        <a:lstStyle/>
        <a:p/>
      </dgm:t>
    </dgm:pt>
    <dgm:pt modelId="{E4BD3EA1-3FE6-48E1-9D43-00A5130089C2}" type="pres">
      <dgm:prSet presAssocID="{6CBB085E-3023-441D-ACC1-1E1A6115730E}" presName="rootConnector" presStyleLbl="node3" presStyleIdx="9" presStyleCnt="42"/>
      <dgm:spPr/>
      <dgm:t>
        <a:bodyPr/>
        <a:lstStyle/>
        <a:p/>
      </dgm:t>
    </dgm:pt>
    <dgm:pt modelId="{BC53533D-F8D4-4806-90B0-8A7239DE746A}" type="pres">
      <dgm:prSet presAssocID="{6CBB085E-3023-441D-ACC1-1E1A6115730E}" presName="hierChild4"/>
      <dgm:spPr/>
      <dgm:t>
        <a:bodyPr/>
        <a:lstStyle/>
        <a:p/>
      </dgm:t>
    </dgm:pt>
    <dgm:pt modelId="{ECD846CF-E6C5-4408-90E0-A8452D2A9E83}" type="pres">
      <dgm:prSet presAssocID="{6CBB085E-3023-441D-ACC1-1E1A6115730E}" presName="hierChild5"/>
      <dgm:spPr/>
      <dgm:t>
        <a:bodyPr/>
        <a:lstStyle/>
        <a:p/>
      </dgm:t>
    </dgm:pt>
    <dgm:pt modelId="{E093C8EB-A7F9-4742-8573-DE1B9B391677}" type="pres">
      <dgm:prSet presAssocID="{34C4BAEB-AD56-49C4-AC5F-0ED1CF493B9E}" presName="Name37" presStyleLbl="parChTrans1D3" presStyleIdx="31" presStyleCnt="42"/>
      <dgm:spPr/>
      <dgm:t>
        <a:bodyPr/>
        <a:lstStyle/>
        <a:p/>
      </dgm:t>
    </dgm:pt>
    <dgm:pt modelId="{0047F9E1-8D8D-4854-89FB-6475958FE911}" type="pres">
      <dgm:prSet presAssocID="{2BCFBFC8-9F20-49C0-8E71-2692B2B773A9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450EB483-A32B-4A86-81A3-2E4279A42F22}" type="pres">
      <dgm:prSet presAssocID="{2BCFBFC8-9F20-49C0-8E71-2692B2B773A9}" presName="rootComposite"/>
      <dgm:spPr/>
      <dgm:t>
        <a:bodyPr/>
        <a:lstStyle/>
        <a:p/>
      </dgm:t>
    </dgm:pt>
    <dgm:pt modelId="{1F8DCDE4-56A3-4857-9618-0A6CFCCD859A}" type="pres">
      <dgm:prSet presAssocID="{2BCFBFC8-9F20-49C0-8E71-2692B2B773A9}" presName="rootText" presStyleLbl="node3" presStyleIdx="10" presStyleCnt="42">
        <dgm:presLayoutVars>
          <dgm:chPref val="3"/>
        </dgm:presLayoutVars>
      </dgm:prSet>
      <dgm:spPr/>
      <dgm:t>
        <a:bodyPr/>
        <a:lstStyle/>
        <a:p/>
      </dgm:t>
    </dgm:pt>
    <dgm:pt modelId="{F120DB57-CDDC-421B-A4B2-9CD7ACC468F9}" type="pres">
      <dgm:prSet presAssocID="{2BCFBFC8-9F20-49C0-8E71-2692B2B773A9}" presName="rootConnector" presStyleLbl="node3" presStyleIdx="10" presStyleCnt="42"/>
      <dgm:spPr/>
      <dgm:t>
        <a:bodyPr/>
        <a:lstStyle/>
        <a:p/>
      </dgm:t>
    </dgm:pt>
    <dgm:pt modelId="{B4A1EFDE-A0D9-4BF3-971B-ED68AC547104}" type="pres">
      <dgm:prSet presAssocID="{2BCFBFC8-9F20-49C0-8E71-2692B2B773A9}" presName="hierChild4"/>
      <dgm:spPr/>
      <dgm:t>
        <a:bodyPr/>
        <a:lstStyle/>
        <a:p/>
      </dgm:t>
    </dgm:pt>
    <dgm:pt modelId="{C9379EA8-246C-4768-BB39-2A9B468E2545}" type="pres">
      <dgm:prSet presAssocID="{2BCFBFC8-9F20-49C0-8E71-2692B2B773A9}" presName="hierChild5"/>
      <dgm:spPr/>
      <dgm:t>
        <a:bodyPr/>
        <a:lstStyle/>
        <a:p/>
      </dgm:t>
    </dgm:pt>
    <dgm:pt modelId="{3D20CE67-735D-453E-A69A-B03F0DF010C7}" type="pres">
      <dgm:prSet presAssocID="{D0113298-9496-41EA-8E90-124ED8847BE6}" presName="Name37" presStyleLbl="parChTrans1D3" presStyleIdx="30" presStyleCnt="42"/>
      <dgm:spPr/>
      <dgm:t>
        <a:bodyPr/>
        <a:lstStyle/>
        <a:p/>
      </dgm:t>
    </dgm:pt>
    <dgm:pt modelId="{1790A57E-676B-4C4C-8627-3976B6AA7C7C}" type="pres">
      <dgm:prSet presAssocID="{08EDA6CE-CB9D-4A65-BBAF-CC94F46489D3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599A75F3-093D-485F-9A5A-8BAD7188A455}" type="pres">
      <dgm:prSet presAssocID="{08EDA6CE-CB9D-4A65-BBAF-CC94F46489D3}" presName="rootComposite"/>
      <dgm:spPr/>
      <dgm:t>
        <a:bodyPr/>
        <a:lstStyle/>
        <a:p/>
      </dgm:t>
    </dgm:pt>
    <dgm:pt modelId="{30C57106-11BC-4442-B054-B18333917258}" type="pres">
      <dgm:prSet presAssocID="{08EDA6CE-CB9D-4A65-BBAF-CC94F46489D3}" presName="rootText" presStyleLbl="node3" presStyleIdx="11" presStyleCnt="42">
        <dgm:presLayoutVars>
          <dgm:chPref val="3"/>
        </dgm:presLayoutVars>
      </dgm:prSet>
      <dgm:spPr/>
      <dgm:t>
        <a:bodyPr/>
        <a:lstStyle/>
        <a:p/>
      </dgm:t>
    </dgm:pt>
    <dgm:pt modelId="{CB5559A3-5670-460E-9BFC-C11680DBDD71}" type="pres">
      <dgm:prSet presAssocID="{08EDA6CE-CB9D-4A65-BBAF-CC94F46489D3}" presName="rootConnector" presStyleLbl="node3" presStyleIdx="11" presStyleCnt="42"/>
      <dgm:spPr/>
      <dgm:t>
        <a:bodyPr/>
        <a:lstStyle/>
        <a:p/>
      </dgm:t>
    </dgm:pt>
    <dgm:pt modelId="{2E8E4E58-CD94-4D63-B9C1-D19BBE8459F2}" type="pres">
      <dgm:prSet presAssocID="{08EDA6CE-CB9D-4A65-BBAF-CC94F46489D3}" presName="hierChild4"/>
      <dgm:spPr/>
      <dgm:t>
        <a:bodyPr/>
        <a:lstStyle/>
        <a:p/>
      </dgm:t>
    </dgm:pt>
    <dgm:pt modelId="{33908C9B-DE50-493C-BA5E-59E55693F46C}" type="pres">
      <dgm:prSet presAssocID="{08EDA6CE-CB9D-4A65-BBAF-CC94F46489D3}" presName="hierChild5"/>
      <dgm:spPr/>
      <dgm:t>
        <a:bodyPr/>
        <a:lstStyle/>
        <a:p/>
      </dgm:t>
    </dgm:pt>
    <dgm:pt modelId="{8DD8A5EA-3E99-4E67-8E97-327990304AF9}" type="pres">
      <dgm:prSet presAssocID="{BDFF71D3-A2A5-4DD6-95B1-5783F2206145}" presName="Name37" presStyleLbl="parChTrans1D3" presStyleIdx="29" presStyleCnt="42"/>
      <dgm:spPr/>
      <dgm:t>
        <a:bodyPr/>
        <a:lstStyle/>
        <a:p/>
      </dgm:t>
    </dgm:pt>
    <dgm:pt modelId="{BB4CED67-F290-46BE-BC94-27F3EA711B08}" type="pres">
      <dgm:prSet presAssocID="{0760E391-1D5D-4FDB-9435-DCBC39F28B5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6B9738C-0EA5-45AD-8FEB-640008AF8AC8}" type="pres">
      <dgm:prSet presAssocID="{0760E391-1D5D-4FDB-9435-DCBC39F28B57}" presName="rootComposite"/>
      <dgm:spPr/>
      <dgm:t>
        <a:bodyPr/>
        <a:lstStyle/>
        <a:p/>
      </dgm:t>
    </dgm:pt>
    <dgm:pt modelId="{70503287-FA2B-4088-A218-1458A7FD7EBF}" type="pres">
      <dgm:prSet presAssocID="{0760E391-1D5D-4FDB-9435-DCBC39F28B57}" presName="rootText" presStyleLbl="node3" presStyleIdx="12" presStyleCnt="42">
        <dgm:presLayoutVars>
          <dgm:chPref val="3"/>
        </dgm:presLayoutVars>
      </dgm:prSet>
      <dgm:spPr/>
      <dgm:t>
        <a:bodyPr/>
        <a:lstStyle/>
        <a:p/>
      </dgm:t>
    </dgm:pt>
    <dgm:pt modelId="{D3EBB078-D699-4F04-B7D8-3614ED6878A0}" type="pres">
      <dgm:prSet presAssocID="{0760E391-1D5D-4FDB-9435-DCBC39F28B57}" presName="rootConnector" presStyleLbl="node3" presStyleIdx="12" presStyleCnt="42"/>
      <dgm:spPr/>
      <dgm:t>
        <a:bodyPr/>
        <a:lstStyle/>
        <a:p/>
      </dgm:t>
    </dgm:pt>
    <dgm:pt modelId="{CF59DA4A-2DB8-45F2-9F90-AEFD0F656AE1}" type="pres">
      <dgm:prSet presAssocID="{0760E391-1D5D-4FDB-9435-DCBC39F28B57}" presName="hierChild4"/>
      <dgm:spPr/>
      <dgm:t>
        <a:bodyPr/>
        <a:lstStyle/>
        <a:p/>
      </dgm:t>
    </dgm:pt>
    <dgm:pt modelId="{72520FF7-9811-40AC-ACE8-E965D00F3C44}" type="pres">
      <dgm:prSet presAssocID="{0760E391-1D5D-4FDB-9435-DCBC39F28B57}" presName="hierChild5"/>
      <dgm:spPr/>
      <dgm:t>
        <a:bodyPr/>
        <a:lstStyle/>
        <a:p/>
      </dgm:t>
    </dgm:pt>
    <dgm:pt modelId="{1D5460AB-755D-438B-83BE-8BFA45FAF05B}" type="pres">
      <dgm:prSet presAssocID="{9CC17CAF-AD55-4B9F-BCF7-6A3CD58D83BF}" presName="Name37" presStyleLbl="parChTrans1D3" presStyleIdx="28" presStyleCnt="42"/>
      <dgm:spPr/>
      <dgm:t>
        <a:bodyPr/>
        <a:lstStyle/>
        <a:p/>
      </dgm:t>
    </dgm:pt>
    <dgm:pt modelId="{8E49DD0C-9CE5-4255-A541-4D3F38FCCEE8}" type="pres">
      <dgm:prSet presAssocID="{BCE2733B-7C1F-4ECC-B1EF-97A22F3FD34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00B03B49-2591-4993-AA02-6AF86C9BBF7A}" type="pres">
      <dgm:prSet presAssocID="{BCE2733B-7C1F-4ECC-B1EF-97A22F3FD347}" presName="rootComposite"/>
      <dgm:spPr/>
      <dgm:t>
        <a:bodyPr/>
        <a:lstStyle/>
        <a:p/>
      </dgm:t>
    </dgm:pt>
    <dgm:pt modelId="{4FC37DE0-5808-4E74-8758-0BE5793748B4}" type="pres">
      <dgm:prSet presAssocID="{BCE2733B-7C1F-4ECC-B1EF-97A22F3FD347}" presName="rootText" presStyleLbl="node3" presStyleIdx="13" presStyleCnt="42">
        <dgm:presLayoutVars>
          <dgm:chPref val="3"/>
        </dgm:presLayoutVars>
      </dgm:prSet>
      <dgm:spPr/>
      <dgm:t>
        <a:bodyPr/>
        <a:lstStyle/>
        <a:p/>
      </dgm:t>
    </dgm:pt>
    <dgm:pt modelId="{70A2388C-2595-4380-BF6A-C34A5309FC1B}" type="pres">
      <dgm:prSet presAssocID="{BCE2733B-7C1F-4ECC-B1EF-97A22F3FD347}" presName="rootConnector" presStyleLbl="node3" presStyleIdx="13" presStyleCnt="42"/>
      <dgm:spPr/>
      <dgm:t>
        <a:bodyPr/>
        <a:lstStyle/>
        <a:p/>
      </dgm:t>
    </dgm:pt>
    <dgm:pt modelId="{4500B2BB-CE69-472C-9521-D8B6449F75B9}" type="pres">
      <dgm:prSet presAssocID="{BCE2733B-7C1F-4ECC-B1EF-97A22F3FD347}" presName="hierChild4"/>
      <dgm:spPr/>
      <dgm:t>
        <a:bodyPr/>
        <a:lstStyle/>
        <a:p/>
      </dgm:t>
    </dgm:pt>
    <dgm:pt modelId="{801EF0D7-ADAE-4A0D-B10A-4A357F884F3D}" type="pres">
      <dgm:prSet presAssocID="{BCE2733B-7C1F-4ECC-B1EF-97A22F3FD347}" presName="hierChild5"/>
      <dgm:spPr/>
      <dgm:t>
        <a:bodyPr/>
        <a:lstStyle/>
        <a:p/>
      </dgm:t>
    </dgm:pt>
    <dgm:pt modelId="{117A0FBD-7848-439E-8F85-2A2B8495D3F0}" type="pres">
      <dgm:prSet presAssocID="{44614BA0-7843-45DE-A9D2-215A39FB48E9}" presName="Name37" presStyleLbl="parChTrans1D3" presStyleIdx="27" presStyleCnt="42"/>
      <dgm:spPr/>
      <dgm:t>
        <a:bodyPr/>
        <a:lstStyle/>
        <a:p/>
      </dgm:t>
    </dgm:pt>
    <dgm:pt modelId="{C53552D8-EB6B-453B-9C26-A7402350BB12}" type="pres">
      <dgm:prSet presAssocID="{D7CC4FAB-1754-465D-9866-9B33BC72FF69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5599B28D-72DB-4754-858E-C083F3AE85C0}" type="pres">
      <dgm:prSet presAssocID="{D7CC4FAB-1754-465D-9866-9B33BC72FF69}" presName="rootComposite"/>
      <dgm:spPr/>
      <dgm:t>
        <a:bodyPr/>
        <a:lstStyle/>
        <a:p/>
      </dgm:t>
    </dgm:pt>
    <dgm:pt modelId="{A4B7B8C6-E79B-41CF-BF0E-BF53ED2AB524}" type="pres">
      <dgm:prSet presAssocID="{D7CC4FAB-1754-465D-9866-9B33BC72FF69}" presName="rootText" presStyleLbl="node3" presStyleIdx="14" presStyleCnt="42">
        <dgm:presLayoutVars>
          <dgm:chPref val="3"/>
        </dgm:presLayoutVars>
      </dgm:prSet>
      <dgm:spPr/>
      <dgm:t>
        <a:bodyPr/>
        <a:lstStyle/>
        <a:p/>
      </dgm:t>
    </dgm:pt>
    <dgm:pt modelId="{BB2278D6-8E06-46CE-BBAF-FCC395AED1C9}" type="pres">
      <dgm:prSet presAssocID="{D7CC4FAB-1754-465D-9866-9B33BC72FF69}" presName="rootConnector" presStyleLbl="node3" presStyleIdx="14" presStyleCnt="42"/>
      <dgm:spPr/>
      <dgm:t>
        <a:bodyPr/>
        <a:lstStyle/>
        <a:p/>
      </dgm:t>
    </dgm:pt>
    <dgm:pt modelId="{E2FB87EB-3890-4AFA-AF72-9F0A1E2EB74B}" type="pres">
      <dgm:prSet presAssocID="{D7CC4FAB-1754-465D-9866-9B33BC72FF69}" presName="hierChild4"/>
      <dgm:spPr/>
      <dgm:t>
        <a:bodyPr/>
        <a:lstStyle/>
        <a:p/>
      </dgm:t>
    </dgm:pt>
    <dgm:pt modelId="{B453AA01-470B-4F8B-8E14-B826A0B961BA}" type="pres">
      <dgm:prSet presAssocID="{D7CC4FAB-1754-465D-9866-9B33BC72FF69}" presName="hierChild5"/>
      <dgm:spPr/>
      <dgm:t>
        <a:bodyPr/>
        <a:lstStyle/>
        <a:p/>
      </dgm:t>
    </dgm:pt>
    <dgm:pt modelId="{06DD4206-92CF-4B08-814A-3D9553DAD332}" type="pres">
      <dgm:prSet presAssocID="{164589AA-1BFD-4EB4-ACEC-1182150A8C4C}" presName="hierChild5"/>
      <dgm:spPr/>
      <dgm:t>
        <a:bodyPr/>
        <a:lstStyle/>
        <a:p/>
      </dgm:t>
    </dgm:pt>
    <dgm:pt modelId="{31670747-9F86-46C7-A5CC-1869A9AEF9FB}" type="pres">
      <dgm:prSet presAssocID="{F12C4827-B17D-4255-B901-8D1975E051FC}" presName="Name37" presStyleLbl="parChTrans1D2" presStyleIdx="4" presStyleCnt="7"/>
      <dgm:spPr/>
      <dgm:t>
        <a:bodyPr/>
        <a:lstStyle/>
        <a:p/>
      </dgm:t>
    </dgm:pt>
    <dgm:pt modelId="{F7FB4D6B-D5B0-4499-A1B9-FF51C016F20D}" type="pres">
      <dgm:prSet presAssocID="{ACCCEEC7-1CE7-48B5-B40D-9CA353F15FD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5263BCFB-E3E8-4A00-812F-C37BA2AE6E08}" type="pres">
      <dgm:prSet presAssocID="{ACCCEEC7-1CE7-48B5-B40D-9CA353F15FD7}" presName="rootComposite"/>
      <dgm:spPr/>
      <dgm:t>
        <a:bodyPr/>
        <a:lstStyle/>
        <a:p/>
      </dgm:t>
    </dgm:pt>
    <dgm:pt modelId="{989FB35A-5074-452F-B635-715802DE2813}" type="pres">
      <dgm:prSet presAssocID="{ACCCEEC7-1CE7-48B5-B40D-9CA353F15FD7}" presName="rootText" presStyleLbl="node2" presStyleIdx="2" presStyleCnt="7">
        <dgm:presLayoutVars>
          <dgm:chPref val="3"/>
        </dgm:presLayoutVars>
      </dgm:prSet>
      <dgm:spPr/>
      <dgm:t>
        <a:bodyPr/>
        <a:lstStyle/>
        <a:p/>
      </dgm:t>
    </dgm:pt>
    <dgm:pt modelId="{38D54B94-D24D-4AE4-AD23-ECDEC0C16866}" type="pres">
      <dgm:prSet presAssocID="{ACCCEEC7-1CE7-48B5-B40D-9CA353F15FD7}" presName="rootConnector" presStyleLbl="node2" presStyleIdx="2" presStyleCnt="7"/>
      <dgm:spPr/>
      <dgm:t>
        <a:bodyPr/>
        <a:lstStyle/>
        <a:p/>
      </dgm:t>
    </dgm:pt>
    <dgm:pt modelId="{56368444-6561-4ACE-AAAE-41CCF28373DD}" type="pres">
      <dgm:prSet presAssocID="{ACCCEEC7-1CE7-48B5-B40D-9CA353F15FD7}" presName="hierChild4"/>
      <dgm:spPr/>
      <dgm:t>
        <a:bodyPr/>
        <a:lstStyle/>
        <a:p/>
      </dgm:t>
    </dgm:pt>
    <dgm:pt modelId="{1D6452D3-E640-4295-B7E0-F8F508EFF8F7}" type="pres">
      <dgm:prSet presAssocID="{947D015D-BD87-43A8-8821-C6D04333957A}" presName="Name37" presStyleLbl="parChTrans1D3" presStyleIdx="26" presStyleCnt="42"/>
      <dgm:spPr/>
      <dgm:t>
        <a:bodyPr/>
        <a:lstStyle/>
        <a:p/>
      </dgm:t>
    </dgm:pt>
    <dgm:pt modelId="{03199DAD-797C-4636-B4A0-3196DF2D19B9}" type="pres">
      <dgm:prSet presAssocID="{330C8424-5599-4173-A8F0-88E50AC401FF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6FD4CD1C-C7A8-43C6-A312-826CD5522F14}" type="pres">
      <dgm:prSet presAssocID="{330C8424-5599-4173-A8F0-88E50AC401FF}" presName="rootComposite"/>
      <dgm:spPr/>
      <dgm:t>
        <a:bodyPr/>
        <a:lstStyle/>
        <a:p/>
      </dgm:t>
    </dgm:pt>
    <dgm:pt modelId="{FEB50E00-9CC4-4013-B009-9A4FE8A7586C}" type="pres">
      <dgm:prSet presAssocID="{330C8424-5599-4173-A8F0-88E50AC401FF}" presName="rootText" presStyleLbl="node3" presStyleIdx="15" presStyleCnt="42">
        <dgm:presLayoutVars>
          <dgm:chPref val="3"/>
        </dgm:presLayoutVars>
      </dgm:prSet>
      <dgm:spPr/>
      <dgm:t>
        <a:bodyPr/>
        <a:lstStyle/>
        <a:p/>
      </dgm:t>
    </dgm:pt>
    <dgm:pt modelId="{609936AF-D661-4B34-AE8C-7DF616D8C444}" type="pres">
      <dgm:prSet presAssocID="{330C8424-5599-4173-A8F0-88E50AC401FF}" presName="rootConnector" presStyleLbl="node3" presStyleIdx="15" presStyleCnt="42"/>
      <dgm:spPr/>
      <dgm:t>
        <a:bodyPr/>
        <a:lstStyle/>
        <a:p/>
      </dgm:t>
    </dgm:pt>
    <dgm:pt modelId="{B2392C1D-854C-41B3-A74C-E4AD12FFCE1D}" type="pres">
      <dgm:prSet presAssocID="{330C8424-5599-4173-A8F0-88E50AC401FF}" presName="hierChild4"/>
      <dgm:spPr/>
      <dgm:t>
        <a:bodyPr/>
        <a:lstStyle/>
        <a:p/>
      </dgm:t>
    </dgm:pt>
    <dgm:pt modelId="{4B23CEB3-0A93-4CA6-9ABF-7E792040B3AB}" type="pres">
      <dgm:prSet presAssocID="{330C8424-5599-4173-A8F0-88E50AC401FF}" presName="hierChild5"/>
      <dgm:spPr/>
      <dgm:t>
        <a:bodyPr/>
        <a:lstStyle/>
        <a:p/>
      </dgm:t>
    </dgm:pt>
    <dgm:pt modelId="{F2626470-6FB6-4C8C-9B3C-44D8DF85B5F3}" type="pres">
      <dgm:prSet presAssocID="{6EA8077B-9299-496C-A6BD-A605048D8C3C}" presName="Name37" presStyleLbl="parChTrans1D3" presStyleIdx="25" presStyleCnt="42"/>
      <dgm:spPr/>
      <dgm:t>
        <a:bodyPr/>
        <a:lstStyle/>
        <a:p/>
      </dgm:t>
    </dgm:pt>
    <dgm:pt modelId="{F3E1802F-4301-4AD6-8AA7-0888459D68B0}" type="pres">
      <dgm:prSet presAssocID="{07FCC805-8CB6-438A-986A-649EC57B78F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9EDCAF4B-078A-4A55-8CF1-C79B6CC1C4EF}" type="pres">
      <dgm:prSet presAssocID="{07FCC805-8CB6-438A-986A-649EC57B78F4}" presName="rootComposite"/>
      <dgm:spPr/>
      <dgm:t>
        <a:bodyPr/>
        <a:lstStyle/>
        <a:p/>
      </dgm:t>
    </dgm:pt>
    <dgm:pt modelId="{B4D00B6A-A99E-4273-9A12-C6EDB39E9B98}" type="pres">
      <dgm:prSet presAssocID="{07FCC805-8CB6-438A-986A-649EC57B78F4}" presName="rootText" presStyleLbl="node3" presStyleIdx="16" presStyleCnt="42">
        <dgm:presLayoutVars>
          <dgm:chPref val="3"/>
        </dgm:presLayoutVars>
      </dgm:prSet>
      <dgm:spPr/>
      <dgm:t>
        <a:bodyPr/>
        <a:lstStyle/>
        <a:p/>
      </dgm:t>
    </dgm:pt>
    <dgm:pt modelId="{73BB9545-434A-403E-8BB4-951733C7245C}" type="pres">
      <dgm:prSet presAssocID="{07FCC805-8CB6-438A-986A-649EC57B78F4}" presName="rootConnector" presStyleLbl="node3" presStyleIdx="16" presStyleCnt="42"/>
      <dgm:spPr/>
      <dgm:t>
        <a:bodyPr/>
        <a:lstStyle/>
        <a:p/>
      </dgm:t>
    </dgm:pt>
    <dgm:pt modelId="{66CD2D8E-931E-44B6-94F8-5FFE1D7E83D4}" type="pres">
      <dgm:prSet presAssocID="{07FCC805-8CB6-438A-986A-649EC57B78F4}" presName="hierChild4"/>
      <dgm:spPr/>
      <dgm:t>
        <a:bodyPr/>
        <a:lstStyle/>
        <a:p/>
      </dgm:t>
    </dgm:pt>
    <dgm:pt modelId="{16F56CF2-2D36-47C8-9290-3A5A4BB5C3FA}" type="pres">
      <dgm:prSet presAssocID="{07FCC805-8CB6-438A-986A-649EC57B78F4}" presName="hierChild5"/>
      <dgm:spPr/>
      <dgm:t>
        <a:bodyPr/>
        <a:lstStyle/>
        <a:p/>
      </dgm:t>
    </dgm:pt>
    <dgm:pt modelId="{0B04C8FB-44AB-4E0B-8F94-338C7D37D26C}" type="pres">
      <dgm:prSet presAssocID="{82275B7E-59D4-4325-B986-827C1DEE6F92}" presName="Name37" presStyleLbl="parChTrans1D3" presStyleIdx="24" presStyleCnt="42"/>
      <dgm:spPr/>
      <dgm:t>
        <a:bodyPr/>
        <a:lstStyle/>
        <a:p/>
      </dgm:t>
    </dgm:pt>
    <dgm:pt modelId="{DDF059E6-566F-4008-A783-BB495E2F21AD}" type="pres">
      <dgm:prSet presAssocID="{FE82F2E6-DDEB-4323-A4F3-9FB76A4BE175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2FDCC9F-5467-451B-B792-F709A8071A1C}" type="pres">
      <dgm:prSet presAssocID="{FE82F2E6-DDEB-4323-A4F3-9FB76A4BE175}" presName="rootComposite"/>
      <dgm:spPr/>
      <dgm:t>
        <a:bodyPr/>
        <a:lstStyle/>
        <a:p/>
      </dgm:t>
    </dgm:pt>
    <dgm:pt modelId="{1079C31F-FCC7-4A82-A5CD-5F791F446FC2}" type="pres">
      <dgm:prSet presAssocID="{FE82F2E6-DDEB-4323-A4F3-9FB76A4BE175}" presName="rootText" presStyleLbl="node3" presStyleIdx="17" presStyleCnt="42">
        <dgm:presLayoutVars>
          <dgm:chPref val="3"/>
        </dgm:presLayoutVars>
      </dgm:prSet>
      <dgm:spPr/>
      <dgm:t>
        <a:bodyPr/>
        <a:lstStyle/>
        <a:p/>
      </dgm:t>
    </dgm:pt>
    <dgm:pt modelId="{7118025D-4998-45DF-9B85-AEC3C645592E}" type="pres">
      <dgm:prSet presAssocID="{FE82F2E6-DDEB-4323-A4F3-9FB76A4BE175}" presName="rootConnector" presStyleLbl="node3" presStyleIdx="17" presStyleCnt="42"/>
      <dgm:spPr/>
      <dgm:t>
        <a:bodyPr/>
        <a:lstStyle/>
        <a:p/>
      </dgm:t>
    </dgm:pt>
    <dgm:pt modelId="{69CF9EC5-6329-4E8C-A5F5-4105719B72DD}" type="pres">
      <dgm:prSet presAssocID="{FE82F2E6-DDEB-4323-A4F3-9FB76A4BE175}" presName="hierChild4"/>
      <dgm:spPr/>
      <dgm:t>
        <a:bodyPr/>
        <a:lstStyle/>
        <a:p/>
      </dgm:t>
    </dgm:pt>
    <dgm:pt modelId="{1F3D4034-7E4C-44D9-AC20-1674330B8D37}" type="pres">
      <dgm:prSet presAssocID="{FE82F2E6-DDEB-4323-A4F3-9FB76A4BE175}" presName="hierChild5"/>
      <dgm:spPr/>
      <dgm:t>
        <a:bodyPr/>
        <a:lstStyle/>
        <a:p/>
      </dgm:t>
    </dgm:pt>
    <dgm:pt modelId="{FFB2ED50-EDB4-45AE-9F75-F81DCA9F8F31}" type="pres">
      <dgm:prSet presAssocID="{920AFA16-CD47-4358-9A10-741EBD39F664}" presName="Name37" presStyleLbl="parChTrans1D3" presStyleIdx="23" presStyleCnt="42"/>
      <dgm:spPr/>
      <dgm:t>
        <a:bodyPr/>
        <a:lstStyle/>
        <a:p/>
      </dgm:t>
    </dgm:pt>
    <dgm:pt modelId="{0F00BAC9-DFE4-4C06-B13F-AE8E733C3454}" type="pres">
      <dgm:prSet presAssocID="{E3DCAE4A-AB4F-4C04-8E8B-163587BB3A1D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EA2D3040-011E-4B1A-B856-CD870CAFF1F0}" type="pres">
      <dgm:prSet presAssocID="{E3DCAE4A-AB4F-4C04-8E8B-163587BB3A1D}" presName="rootComposite"/>
      <dgm:spPr/>
      <dgm:t>
        <a:bodyPr/>
        <a:lstStyle/>
        <a:p/>
      </dgm:t>
    </dgm:pt>
    <dgm:pt modelId="{EA820B32-6D4C-49B5-8240-772C1B040BC1}" type="pres">
      <dgm:prSet presAssocID="{E3DCAE4A-AB4F-4C04-8E8B-163587BB3A1D}" presName="rootText" presStyleLbl="node3" presStyleIdx="18" presStyleCnt="42">
        <dgm:presLayoutVars>
          <dgm:chPref val="3"/>
        </dgm:presLayoutVars>
      </dgm:prSet>
      <dgm:spPr/>
      <dgm:t>
        <a:bodyPr/>
        <a:lstStyle/>
        <a:p/>
      </dgm:t>
    </dgm:pt>
    <dgm:pt modelId="{215D2437-E6DA-49F3-B62F-8E591CFF99A2}" type="pres">
      <dgm:prSet presAssocID="{E3DCAE4A-AB4F-4C04-8E8B-163587BB3A1D}" presName="rootConnector" presStyleLbl="node3" presStyleIdx="18" presStyleCnt="42"/>
      <dgm:spPr/>
      <dgm:t>
        <a:bodyPr/>
        <a:lstStyle/>
        <a:p/>
      </dgm:t>
    </dgm:pt>
    <dgm:pt modelId="{A9049628-E0BF-4AD4-A9E2-5CB8C8A9E8D8}" type="pres">
      <dgm:prSet presAssocID="{E3DCAE4A-AB4F-4C04-8E8B-163587BB3A1D}" presName="hierChild4"/>
      <dgm:spPr/>
      <dgm:t>
        <a:bodyPr/>
        <a:lstStyle/>
        <a:p/>
      </dgm:t>
    </dgm:pt>
    <dgm:pt modelId="{45859363-B503-4214-84BD-B8705BDF3F19}" type="pres">
      <dgm:prSet presAssocID="{E3DCAE4A-AB4F-4C04-8E8B-163587BB3A1D}" presName="hierChild5"/>
      <dgm:spPr/>
      <dgm:t>
        <a:bodyPr/>
        <a:lstStyle/>
        <a:p/>
      </dgm:t>
    </dgm:pt>
    <dgm:pt modelId="{0548F789-4F7B-4E23-BED2-AA5F9CD9F1CA}" type="pres">
      <dgm:prSet presAssocID="{22447531-E748-4DBF-8C32-379530088E4E}" presName="Name37" presStyleLbl="parChTrans1D3" presStyleIdx="22" presStyleCnt="42"/>
      <dgm:spPr/>
      <dgm:t>
        <a:bodyPr/>
        <a:lstStyle/>
        <a:p/>
      </dgm:t>
    </dgm:pt>
    <dgm:pt modelId="{CA70EF19-E6F1-4BF5-976E-4B5345A763A8}" type="pres">
      <dgm:prSet presAssocID="{7AE30CC3-4E99-474E-A5CB-F959F49EEA5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C1DA975F-543E-49B7-B8D2-066C335350CA}" type="pres">
      <dgm:prSet presAssocID="{7AE30CC3-4E99-474E-A5CB-F959F49EEA57}" presName="rootComposite"/>
      <dgm:spPr/>
      <dgm:t>
        <a:bodyPr/>
        <a:lstStyle/>
        <a:p/>
      </dgm:t>
    </dgm:pt>
    <dgm:pt modelId="{759C92AF-668E-4439-9A7D-9BA06EAA441E}" type="pres">
      <dgm:prSet presAssocID="{7AE30CC3-4E99-474E-A5CB-F959F49EEA57}" presName="rootText" presStyleLbl="node3" presStyleIdx="19" presStyleCnt="42">
        <dgm:presLayoutVars>
          <dgm:chPref val="3"/>
        </dgm:presLayoutVars>
      </dgm:prSet>
      <dgm:spPr/>
      <dgm:t>
        <a:bodyPr/>
        <a:lstStyle/>
        <a:p/>
      </dgm:t>
    </dgm:pt>
    <dgm:pt modelId="{59C6D3D6-3C28-4B01-A87A-F9C17F5CBDF0}" type="pres">
      <dgm:prSet presAssocID="{7AE30CC3-4E99-474E-A5CB-F959F49EEA57}" presName="rootConnector" presStyleLbl="node3" presStyleIdx="19" presStyleCnt="42"/>
      <dgm:spPr/>
      <dgm:t>
        <a:bodyPr/>
        <a:lstStyle/>
        <a:p/>
      </dgm:t>
    </dgm:pt>
    <dgm:pt modelId="{F512E829-7DC8-464F-99DE-3025905698A1}" type="pres">
      <dgm:prSet presAssocID="{7AE30CC3-4E99-474E-A5CB-F959F49EEA57}" presName="hierChild4"/>
      <dgm:spPr/>
      <dgm:t>
        <a:bodyPr/>
        <a:lstStyle/>
        <a:p/>
      </dgm:t>
    </dgm:pt>
    <dgm:pt modelId="{DCAAE014-91F9-4903-9EDB-BF185F3E37F1}" type="pres">
      <dgm:prSet presAssocID="{7AE30CC3-4E99-474E-A5CB-F959F49EEA57}" presName="hierChild5"/>
      <dgm:spPr/>
      <dgm:t>
        <a:bodyPr/>
        <a:lstStyle/>
        <a:p/>
      </dgm:t>
    </dgm:pt>
    <dgm:pt modelId="{467A5AD2-AE0D-45C3-A1DC-0C0201D3D1F6}" type="pres">
      <dgm:prSet presAssocID="{403D1F72-0EBD-4E5D-BD12-CC3DAF11D131}" presName="Name37" presStyleLbl="parChTrans1D3" presStyleIdx="21" presStyleCnt="42"/>
      <dgm:spPr/>
      <dgm:t>
        <a:bodyPr/>
        <a:lstStyle/>
        <a:p/>
      </dgm:t>
    </dgm:pt>
    <dgm:pt modelId="{D4EFD200-32B6-44D7-A052-8E4AC9702788}" type="pres">
      <dgm:prSet presAssocID="{94F8FA1E-D332-4592-AE4F-75A72FC31203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6BA2A79-34B1-4B05-92E5-10272173FDCF}" type="pres">
      <dgm:prSet presAssocID="{94F8FA1E-D332-4592-AE4F-75A72FC31203}" presName="rootComposite"/>
      <dgm:spPr/>
      <dgm:t>
        <a:bodyPr/>
        <a:lstStyle/>
        <a:p/>
      </dgm:t>
    </dgm:pt>
    <dgm:pt modelId="{4B8B9413-BD98-4D1E-A8E4-268A3C0BD948}" type="pres">
      <dgm:prSet presAssocID="{94F8FA1E-D332-4592-AE4F-75A72FC31203}" presName="rootText" presStyleLbl="node3" presStyleIdx="20" presStyleCnt="42">
        <dgm:presLayoutVars>
          <dgm:chPref val="3"/>
        </dgm:presLayoutVars>
      </dgm:prSet>
      <dgm:spPr/>
      <dgm:t>
        <a:bodyPr/>
        <a:lstStyle/>
        <a:p/>
      </dgm:t>
    </dgm:pt>
    <dgm:pt modelId="{C5F4EBC9-AF16-4BCB-AD63-3A9896D31DA5}" type="pres">
      <dgm:prSet presAssocID="{94F8FA1E-D332-4592-AE4F-75A72FC31203}" presName="rootConnector" presStyleLbl="node3" presStyleIdx="20" presStyleCnt="42"/>
      <dgm:spPr/>
      <dgm:t>
        <a:bodyPr/>
        <a:lstStyle/>
        <a:p/>
      </dgm:t>
    </dgm:pt>
    <dgm:pt modelId="{A1A5ECD7-B7B1-42C0-89E9-65978DDB543D}" type="pres">
      <dgm:prSet presAssocID="{94F8FA1E-D332-4592-AE4F-75A72FC31203}" presName="hierChild4"/>
      <dgm:spPr/>
      <dgm:t>
        <a:bodyPr/>
        <a:lstStyle/>
        <a:p/>
      </dgm:t>
    </dgm:pt>
    <dgm:pt modelId="{B131CAC2-A857-435D-9455-F5A2C9948DE5}" type="pres">
      <dgm:prSet presAssocID="{94F8FA1E-D332-4592-AE4F-75A72FC31203}" presName="hierChild5"/>
      <dgm:spPr/>
      <dgm:t>
        <a:bodyPr/>
        <a:lstStyle/>
        <a:p/>
      </dgm:t>
    </dgm:pt>
    <dgm:pt modelId="{D6324B92-9283-423B-B4FF-7DC20ADD542B}" type="pres">
      <dgm:prSet presAssocID="{BFD109D2-3A75-4140-A49E-BE133AB345AC}" presName="Name37" presStyleLbl="parChTrans1D3" presStyleIdx="20" presStyleCnt="42"/>
      <dgm:spPr/>
      <dgm:t>
        <a:bodyPr/>
        <a:lstStyle/>
        <a:p/>
      </dgm:t>
    </dgm:pt>
    <dgm:pt modelId="{D6DB3C81-BB96-4A6F-9DFE-6DFAE9A91C71}" type="pres">
      <dgm:prSet presAssocID="{1AD73268-1C72-48C4-B7EF-A5C725B9407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C6EB9B9C-CD85-4783-A7A0-EDF18AE48453}" type="pres">
      <dgm:prSet presAssocID="{1AD73268-1C72-48C4-B7EF-A5C725B94074}" presName="rootComposite"/>
      <dgm:spPr/>
      <dgm:t>
        <a:bodyPr/>
        <a:lstStyle/>
        <a:p/>
      </dgm:t>
    </dgm:pt>
    <dgm:pt modelId="{C248326A-9D22-47AB-AE86-F20A6D70C823}" type="pres">
      <dgm:prSet presAssocID="{1AD73268-1C72-48C4-B7EF-A5C725B94074}" presName="rootText" presStyleLbl="node3" presStyleIdx="21" presStyleCnt="42" custLinFactNeighborX="827" custLinFactNeighborY="3307">
        <dgm:presLayoutVars>
          <dgm:chPref val="3"/>
        </dgm:presLayoutVars>
      </dgm:prSet>
      <dgm:spPr/>
      <dgm:t>
        <a:bodyPr/>
        <a:lstStyle/>
        <a:p/>
      </dgm:t>
    </dgm:pt>
    <dgm:pt modelId="{A34F5256-0626-4C2E-8F48-F6A4A06B51FE}" type="pres">
      <dgm:prSet presAssocID="{1AD73268-1C72-48C4-B7EF-A5C725B94074}" presName="rootConnector" presStyleLbl="node3" presStyleIdx="21" presStyleCnt="42"/>
      <dgm:spPr/>
      <dgm:t>
        <a:bodyPr/>
        <a:lstStyle/>
        <a:p/>
      </dgm:t>
    </dgm:pt>
    <dgm:pt modelId="{F32FC436-8A63-4F19-9EFA-47855FADACAE}" type="pres">
      <dgm:prSet presAssocID="{1AD73268-1C72-48C4-B7EF-A5C725B94074}" presName="hierChild4"/>
      <dgm:spPr/>
      <dgm:t>
        <a:bodyPr/>
        <a:lstStyle/>
        <a:p/>
      </dgm:t>
    </dgm:pt>
    <dgm:pt modelId="{587A3C34-87B5-4950-A508-8B78248ED133}" type="pres">
      <dgm:prSet presAssocID="{1AD73268-1C72-48C4-B7EF-A5C725B94074}" presName="hierChild5"/>
      <dgm:spPr/>
      <dgm:t>
        <a:bodyPr/>
        <a:lstStyle/>
        <a:p/>
      </dgm:t>
    </dgm:pt>
    <dgm:pt modelId="{E2989409-508D-4ACA-ABBE-A05325C3AEF7}" type="pres">
      <dgm:prSet presAssocID="{242E5CD7-9179-472B-86EF-5B7AD3F549D4}" presName="Name37" presStyleLbl="parChTrans1D3" presStyleIdx="19" presStyleCnt="42"/>
      <dgm:spPr/>
      <dgm:t>
        <a:bodyPr/>
        <a:lstStyle/>
        <a:p/>
      </dgm:t>
    </dgm:pt>
    <dgm:pt modelId="{D77FFB2F-ED3D-475F-BC0B-BB5BF874EF72}" type="pres">
      <dgm:prSet presAssocID="{AD2ED751-F13A-4EA7-AF41-DFC1F68CC231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7545014C-299F-4A1D-9633-05CAA0512438}" type="pres">
      <dgm:prSet presAssocID="{AD2ED751-F13A-4EA7-AF41-DFC1F68CC231}" presName="rootComposite"/>
      <dgm:spPr/>
      <dgm:t>
        <a:bodyPr/>
        <a:lstStyle/>
        <a:p/>
      </dgm:t>
    </dgm:pt>
    <dgm:pt modelId="{387A090D-0510-4F73-AC27-F9532CAE384A}" type="pres">
      <dgm:prSet presAssocID="{AD2ED751-F13A-4EA7-AF41-DFC1F68CC231}" presName="rootText" presStyleLbl="node3" presStyleIdx="22" presStyleCnt="42">
        <dgm:presLayoutVars>
          <dgm:chPref val="3"/>
        </dgm:presLayoutVars>
      </dgm:prSet>
      <dgm:spPr/>
      <dgm:t>
        <a:bodyPr/>
        <a:lstStyle/>
        <a:p/>
      </dgm:t>
    </dgm:pt>
    <dgm:pt modelId="{5AC23552-DE63-4E27-B56E-13671E615BE8}" type="pres">
      <dgm:prSet presAssocID="{AD2ED751-F13A-4EA7-AF41-DFC1F68CC231}" presName="rootConnector" presStyleLbl="node3" presStyleIdx="22" presStyleCnt="42"/>
      <dgm:spPr/>
      <dgm:t>
        <a:bodyPr/>
        <a:lstStyle/>
        <a:p/>
      </dgm:t>
    </dgm:pt>
    <dgm:pt modelId="{51FD5B97-4BBF-441C-84CF-99B05A62B4DA}" type="pres">
      <dgm:prSet presAssocID="{AD2ED751-F13A-4EA7-AF41-DFC1F68CC231}" presName="hierChild4"/>
      <dgm:spPr/>
      <dgm:t>
        <a:bodyPr/>
        <a:lstStyle/>
        <a:p/>
      </dgm:t>
    </dgm:pt>
    <dgm:pt modelId="{D86BB109-5768-4EDF-8813-585D2C509E57}" type="pres">
      <dgm:prSet presAssocID="{AD2ED751-F13A-4EA7-AF41-DFC1F68CC231}" presName="hierChild5"/>
      <dgm:spPr/>
      <dgm:t>
        <a:bodyPr/>
        <a:lstStyle/>
        <a:p/>
      </dgm:t>
    </dgm:pt>
    <dgm:pt modelId="{D1C3BE7B-150B-4A33-82FA-63B2D4805357}" type="pres">
      <dgm:prSet presAssocID="{ACCCEEC7-1CE7-48B5-B40D-9CA353F15FD7}" presName="hierChild5"/>
      <dgm:spPr/>
      <dgm:t>
        <a:bodyPr/>
        <a:lstStyle/>
        <a:p/>
      </dgm:t>
    </dgm:pt>
    <dgm:pt modelId="{151F0C29-0918-4ED6-B394-1F1DF60C25E2}" type="pres">
      <dgm:prSet presAssocID="{1352FD9E-D8C8-44CF-86F9-7CBC07FCF242}" presName="Name37" presStyleLbl="parChTrans1D2" presStyleIdx="3" presStyleCnt="7"/>
      <dgm:spPr/>
      <dgm:t>
        <a:bodyPr/>
        <a:lstStyle/>
        <a:p/>
      </dgm:t>
    </dgm:pt>
    <dgm:pt modelId="{801D63BE-8C9D-4C9E-8B9D-30F877F7E741}" type="pres">
      <dgm:prSet presAssocID="{41D82884-131D-4D89-8ED9-7E26D395C83B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1BB078CB-4922-483A-A2AB-F212D15CFCCC}" type="pres">
      <dgm:prSet presAssocID="{41D82884-131D-4D89-8ED9-7E26D395C83B}" presName="rootComposite"/>
      <dgm:spPr/>
      <dgm:t>
        <a:bodyPr/>
        <a:lstStyle/>
        <a:p/>
      </dgm:t>
    </dgm:pt>
    <dgm:pt modelId="{323CAB4E-D2FD-4695-8993-A75B4B7CF192}" type="pres">
      <dgm:prSet presAssocID="{41D82884-131D-4D89-8ED9-7E26D395C83B}" presName="rootText" presStyleLbl="node2" presStyleIdx="3" presStyleCnt="7">
        <dgm:presLayoutVars>
          <dgm:chPref val="3"/>
        </dgm:presLayoutVars>
      </dgm:prSet>
      <dgm:spPr/>
      <dgm:t>
        <a:bodyPr/>
        <a:lstStyle/>
        <a:p/>
      </dgm:t>
    </dgm:pt>
    <dgm:pt modelId="{1FFBEC90-629C-4A81-9246-022FCC080E20}" type="pres">
      <dgm:prSet presAssocID="{41D82884-131D-4D89-8ED9-7E26D395C83B}" presName="rootConnector" presStyleLbl="node2" presStyleIdx="3" presStyleCnt="7"/>
      <dgm:spPr/>
      <dgm:t>
        <a:bodyPr/>
        <a:lstStyle/>
        <a:p/>
      </dgm:t>
    </dgm:pt>
    <dgm:pt modelId="{9BAA8810-84B9-43D6-9508-9BEAA83815D2}" type="pres">
      <dgm:prSet presAssocID="{41D82884-131D-4D89-8ED9-7E26D395C83B}" presName="hierChild4"/>
      <dgm:spPr/>
      <dgm:t>
        <a:bodyPr/>
        <a:lstStyle/>
        <a:p/>
      </dgm:t>
    </dgm:pt>
    <dgm:pt modelId="{15204489-0EEA-4769-BAC8-27FFB7F5D098}" type="pres">
      <dgm:prSet presAssocID="{823E8FAB-6744-493C-9E7E-3DF406A34F2A}" presName="Name37" presStyleLbl="parChTrans1D3" presStyleIdx="18" presStyleCnt="42"/>
      <dgm:spPr/>
      <dgm:t>
        <a:bodyPr/>
        <a:lstStyle/>
        <a:p/>
      </dgm:t>
    </dgm:pt>
    <dgm:pt modelId="{3DA054F5-C163-49FD-9C5B-3EF7EC37C474}" type="pres">
      <dgm:prSet presAssocID="{D5337AA9-3D40-4EFD-8B56-E11D9D72EA26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B698306-FE08-42C4-AEF9-AA1C0AF1DCC1}" type="pres">
      <dgm:prSet presAssocID="{D5337AA9-3D40-4EFD-8B56-E11D9D72EA26}" presName="rootComposite"/>
      <dgm:spPr/>
      <dgm:t>
        <a:bodyPr/>
        <a:lstStyle/>
        <a:p/>
      </dgm:t>
    </dgm:pt>
    <dgm:pt modelId="{735F7DD4-A09A-4BC3-A96B-3E0587F6E3E2}" type="pres">
      <dgm:prSet presAssocID="{D5337AA9-3D40-4EFD-8B56-E11D9D72EA26}" presName="rootText" presStyleLbl="node3" presStyleIdx="23" presStyleCnt="42">
        <dgm:presLayoutVars>
          <dgm:chPref val="3"/>
        </dgm:presLayoutVars>
      </dgm:prSet>
      <dgm:spPr/>
      <dgm:t>
        <a:bodyPr/>
        <a:lstStyle/>
        <a:p/>
      </dgm:t>
    </dgm:pt>
    <dgm:pt modelId="{B083EC9F-D961-4168-9F83-890FA380CB63}" type="pres">
      <dgm:prSet presAssocID="{D5337AA9-3D40-4EFD-8B56-E11D9D72EA26}" presName="rootConnector" presStyleLbl="node3" presStyleIdx="23" presStyleCnt="42"/>
      <dgm:spPr/>
      <dgm:t>
        <a:bodyPr/>
        <a:lstStyle/>
        <a:p/>
      </dgm:t>
    </dgm:pt>
    <dgm:pt modelId="{170F8117-C617-4B22-AFBB-EA704C028310}" type="pres">
      <dgm:prSet presAssocID="{D5337AA9-3D40-4EFD-8B56-E11D9D72EA26}" presName="hierChild4"/>
      <dgm:spPr/>
      <dgm:t>
        <a:bodyPr/>
        <a:lstStyle/>
        <a:p/>
      </dgm:t>
    </dgm:pt>
    <dgm:pt modelId="{08E093B4-A462-4A70-8490-34043F85F316}" type="pres">
      <dgm:prSet presAssocID="{D5337AA9-3D40-4EFD-8B56-E11D9D72EA26}" presName="hierChild5"/>
      <dgm:spPr/>
      <dgm:t>
        <a:bodyPr/>
        <a:lstStyle/>
        <a:p/>
      </dgm:t>
    </dgm:pt>
    <dgm:pt modelId="{FE4C10CD-C0B3-4446-BDAD-D93A6D77DA9C}" type="pres">
      <dgm:prSet presAssocID="{62A7EA75-BC93-4FD8-8485-C913D848064D}" presName="Name37" presStyleLbl="parChTrans1D3" presStyleIdx="17" presStyleCnt="42"/>
      <dgm:spPr/>
      <dgm:t>
        <a:bodyPr/>
        <a:lstStyle/>
        <a:p/>
      </dgm:t>
    </dgm:pt>
    <dgm:pt modelId="{BFC1F272-17B9-4438-9D54-7A1A6EFAE39B}" type="pres">
      <dgm:prSet presAssocID="{D5DEE190-07A6-46C3-B521-0A1267B511CB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F62E70D-1980-4B7E-8DFF-223B16C6EF45}" type="pres">
      <dgm:prSet presAssocID="{D5DEE190-07A6-46C3-B521-0A1267B511CB}" presName="rootComposite"/>
      <dgm:spPr/>
      <dgm:t>
        <a:bodyPr/>
        <a:lstStyle/>
        <a:p/>
      </dgm:t>
    </dgm:pt>
    <dgm:pt modelId="{004257BA-0451-4E50-941F-CB79BC712B7E}" type="pres">
      <dgm:prSet presAssocID="{D5DEE190-07A6-46C3-B521-0A1267B511CB}" presName="rootText" presStyleLbl="node3" presStyleIdx="24" presStyleCnt="42">
        <dgm:presLayoutVars>
          <dgm:chPref val="3"/>
        </dgm:presLayoutVars>
      </dgm:prSet>
      <dgm:spPr/>
      <dgm:t>
        <a:bodyPr/>
        <a:lstStyle/>
        <a:p/>
      </dgm:t>
    </dgm:pt>
    <dgm:pt modelId="{F56DC2E6-B796-4623-A0CE-21ABD455379C}" type="pres">
      <dgm:prSet presAssocID="{D5DEE190-07A6-46C3-B521-0A1267B511CB}" presName="rootConnector" presStyleLbl="node3" presStyleIdx="24" presStyleCnt="42"/>
      <dgm:spPr/>
      <dgm:t>
        <a:bodyPr/>
        <a:lstStyle/>
        <a:p/>
      </dgm:t>
    </dgm:pt>
    <dgm:pt modelId="{C67788AF-B320-4D87-AC9E-AB3885250CD1}" type="pres">
      <dgm:prSet presAssocID="{D5DEE190-07A6-46C3-B521-0A1267B511CB}" presName="hierChild4"/>
      <dgm:spPr/>
      <dgm:t>
        <a:bodyPr/>
        <a:lstStyle/>
        <a:p/>
      </dgm:t>
    </dgm:pt>
    <dgm:pt modelId="{194461E4-E79C-406F-8ACD-1C95BF442F75}" type="pres">
      <dgm:prSet presAssocID="{D5DEE190-07A6-46C3-B521-0A1267B511CB}" presName="hierChild5"/>
      <dgm:spPr/>
      <dgm:t>
        <a:bodyPr/>
        <a:lstStyle/>
        <a:p/>
      </dgm:t>
    </dgm:pt>
    <dgm:pt modelId="{2A7A0557-F9D0-4AE0-A237-CE561B593AFD}" type="pres">
      <dgm:prSet presAssocID="{CF027AC4-2772-4ECE-8336-29AFBD7BF6F5}" presName="Name37" presStyleLbl="parChTrans1D3" presStyleIdx="16" presStyleCnt="42"/>
      <dgm:spPr/>
      <dgm:t>
        <a:bodyPr/>
        <a:lstStyle/>
        <a:p/>
      </dgm:t>
    </dgm:pt>
    <dgm:pt modelId="{034CB98B-08DB-45B9-B88A-C6AF11069715}" type="pres">
      <dgm:prSet presAssocID="{F2B148C7-5188-4B71-8553-35B1B4674D95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0CB5F098-2058-43AB-A1C2-5C4427D82209}" type="pres">
      <dgm:prSet presAssocID="{F2B148C7-5188-4B71-8553-35B1B4674D95}" presName="rootComposite"/>
      <dgm:spPr/>
      <dgm:t>
        <a:bodyPr/>
        <a:lstStyle/>
        <a:p/>
      </dgm:t>
    </dgm:pt>
    <dgm:pt modelId="{EBFF36F5-5937-480B-8536-CF1FDA894718}" type="pres">
      <dgm:prSet presAssocID="{F2B148C7-5188-4B71-8553-35B1B4674D95}" presName="rootText" presStyleLbl="node3" presStyleIdx="25" presStyleCnt="42">
        <dgm:presLayoutVars>
          <dgm:chPref val="3"/>
        </dgm:presLayoutVars>
      </dgm:prSet>
      <dgm:spPr/>
      <dgm:t>
        <a:bodyPr/>
        <a:lstStyle/>
        <a:p/>
      </dgm:t>
    </dgm:pt>
    <dgm:pt modelId="{1BA1D61B-957B-4723-9720-0CB617ACF0C5}" type="pres">
      <dgm:prSet presAssocID="{F2B148C7-5188-4B71-8553-35B1B4674D95}" presName="rootConnector" presStyleLbl="node3" presStyleIdx="25" presStyleCnt="42"/>
      <dgm:spPr/>
      <dgm:t>
        <a:bodyPr/>
        <a:lstStyle/>
        <a:p/>
      </dgm:t>
    </dgm:pt>
    <dgm:pt modelId="{9160D8C8-9304-4F0D-AC5C-515FB2EEC0F5}" type="pres">
      <dgm:prSet presAssocID="{F2B148C7-5188-4B71-8553-35B1B4674D95}" presName="hierChild4"/>
      <dgm:spPr/>
      <dgm:t>
        <a:bodyPr/>
        <a:lstStyle/>
        <a:p/>
      </dgm:t>
    </dgm:pt>
    <dgm:pt modelId="{6B11C5F3-EE77-4BAE-9B3F-5DB088FE977A}" type="pres">
      <dgm:prSet presAssocID="{F2B148C7-5188-4B71-8553-35B1B4674D95}" presName="hierChild5"/>
      <dgm:spPr/>
      <dgm:t>
        <a:bodyPr/>
        <a:lstStyle/>
        <a:p/>
      </dgm:t>
    </dgm:pt>
    <dgm:pt modelId="{A70EF5D5-5522-4223-93A3-A37CB2075D14}" type="pres">
      <dgm:prSet presAssocID="{8BB7EB91-1703-4562-8A5B-4BFD8A8EB24C}" presName="Name37" presStyleLbl="parChTrans1D3" presStyleIdx="15" presStyleCnt="42"/>
      <dgm:spPr/>
      <dgm:t>
        <a:bodyPr/>
        <a:lstStyle/>
        <a:p/>
      </dgm:t>
    </dgm:pt>
    <dgm:pt modelId="{6E335804-E4F5-4004-9F54-1C9AE5245E51}" type="pres">
      <dgm:prSet presAssocID="{C2F1B74A-EB7B-4125-AF78-5AAA98918FF1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4D6A3BB8-B93E-4FBF-8977-BD6195600600}" type="pres">
      <dgm:prSet presAssocID="{C2F1B74A-EB7B-4125-AF78-5AAA98918FF1}" presName="rootComposite"/>
      <dgm:spPr/>
      <dgm:t>
        <a:bodyPr/>
        <a:lstStyle/>
        <a:p/>
      </dgm:t>
    </dgm:pt>
    <dgm:pt modelId="{1D78F001-A2FA-4112-9787-0D961B258ABA}" type="pres">
      <dgm:prSet presAssocID="{C2F1B74A-EB7B-4125-AF78-5AAA98918FF1}" presName="rootText" presStyleLbl="node3" presStyleIdx="26" presStyleCnt="42">
        <dgm:presLayoutVars>
          <dgm:chPref val="3"/>
        </dgm:presLayoutVars>
      </dgm:prSet>
      <dgm:spPr/>
      <dgm:t>
        <a:bodyPr/>
        <a:lstStyle/>
        <a:p/>
      </dgm:t>
    </dgm:pt>
    <dgm:pt modelId="{B2BAA4E6-50FA-48C0-A895-4E7F00127348}" type="pres">
      <dgm:prSet presAssocID="{C2F1B74A-EB7B-4125-AF78-5AAA98918FF1}" presName="rootConnector" presStyleLbl="node3" presStyleIdx="26" presStyleCnt="42"/>
      <dgm:spPr/>
      <dgm:t>
        <a:bodyPr/>
        <a:lstStyle/>
        <a:p/>
      </dgm:t>
    </dgm:pt>
    <dgm:pt modelId="{FCEC0B53-DC19-4159-B35C-1A93B2714125}" type="pres">
      <dgm:prSet presAssocID="{C2F1B74A-EB7B-4125-AF78-5AAA98918FF1}" presName="hierChild4"/>
      <dgm:spPr/>
      <dgm:t>
        <a:bodyPr/>
        <a:lstStyle/>
        <a:p/>
      </dgm:t>
    </dgm:pt>
    <dgm:pt modelId="{EEC12F26-E91C-4EB9-AAD3-99EAFAC05A2C}" type="pres">
      <dgm:prSet presAssocID="{C2F1B74A-EB7B-4125-AF78-5AAA98918FF1}" presName="hierChild5"/>
      <dgm:spPr/>
      <dgm:t>
        <a:bodyPr/>
        <a:lstStyle/>
        <a:p/>
      </dgm:t>
    </dgm:pt>
    <dgm:pt modelId="{FA899CE0-577F-4797-B0D9-D841E4C0D704}" type="pres">
      <dgm:prSet presAssocID="{F66A7F49-36E1-4B24-AE5D-BB9B076929FB}" presName="Name37" presStyleLbl="parChTrans1D3" presStyleIdx="14" presStyleCnt="42"/>
      <dgm:spPr/>
      <dgm:t>
        <a:bodyPr/>
        <a:lstStyle/>
        <a:p/>
      </dgm:t>
    </dgm:pt>
    <dgm:pt modelId="{B2303369-EDFB-479C-9CB3-802748FFCDB2}" type="pres">
      <dgm:prSet presAssocID="{3687FD1D-B06E-40E4-A259-9851687CEDBD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792B26B0-8AFF-4146-AA26-E7D9D804DE56}" type="pres">
      <dgm:prSet presAssocID="{3687FD1D-B06E-40E4-A259-9851687CEDBD}" presName="rootComposite"/>
      <dgm:spPr/>
      <dgm:t>
        <a:bodyPr/>
        <a:lstStyle/>
        <a:p/>
      </dgm:t>
    </dgm:pt>
    <dgm:pt modelId="{03578C34-04E2-401F-85ED-A431B2BF959B}" type="pres">
      <dgm:prSet presAssocID="{3687FD1D-B06E-40E4-A259-9851687CEDBD}" presName="rootText" presStyleLbl="node3" presStyleIdx="27" presStyleCnt="42">
        <dgm:presLayoutVars>
          <dgm:chPref val="3"/>
        </dgm:presLayoutVars>
      </dgm:prSet>
      <dgm:spPr/>
      <dgm:t>
        <a:bodyPr/>
        <a:lstStyle/>
        <a:p/>
      </dgm:t>
    </dgm:pt>
    <dgm:pt modelId="{DFFC08EF-DD9B-4898-A392-18F7CD0E6410}" type="pres">
      <dgm:prSet presAssocID="{3687FD1D-B06E-40E4-A259-9851687CEDBD}" presName="rootConnector" presStyleLbl="node3" presStyleIdx="27" presStyleCnt="42"/>
      <dgm:spPr/>
      <dgm:t>
        <a:bodyPr/>
        <a:lstStyle/>
        <a:p/>
      </dgm:t>
    </dgm:pt>
    <dgm:pt modelId="{3F895573-0036-493D-B16F-3C5318174028}" type="pres">
      <dgm:prSet presAssocID="{3687FD1D-B06E-40E4-A259-9851687CEDBD}" presName="hierChild4"/>
      <dgm:spPr/>
      <dgm:t>
        <a:bodyPr/>
        <a:lstStyle/>
        <a:p/>
      </dgm:t>
    </dgm:pt>
    <dgm:pt modelId="{D23E98E0-68C9-4FFB-B9B2-088B609A60D3}" type="pres">
      <dgm:prSet presAssocID="{3687FD1D-B06E-40E4-A259-9851687CEDBD}" presName="hierChild5"/>
      <dgm:spPr/>
      <dgm:t>
        <a:bodyPr/>
        <a:lstStyle/>
        <a:p/>
      </dgm:t>
    </dgm:pt>
    <dgm:pt modelId="{91C85778-83FE-43AE-9CE3-D9F3C1BCB261}" type="pres">
      <dgm:prSet presAssocID="{41D82884-131D-4D89-8ED9-7E26D395C83B}" presName="hierChild5"/>
      <dgm:spPr/>
      <dgm:t>
        <a:bodyPr/>
        <a:lstStyle/>
        <a:p/>
      </dgm:t>
    </dgm:pt>
    <dgm:pt modelId="{6EEDE60B-1BEB-4576-9727-D117346DD7D6}" type="pres">
      <dgm:prSet presAssocID="{0BC3D269-AD22-43B8-ACC8-E1FFEFFFE9A3}" presName="Name37" presStyleLbl="parChTrans1D2" presStyleIdx="2" presStyleCnt="7"/>
      <dgm:spPr/>
      <dgm:t>
        <a:bodyPr/>
        <a:lstStyle/>
        <a:p/>
      </dgm:t>
    </dgm:pt>
    <dgm:pt modelId="{3585289E-A20D-4EC6-9D7F-CF2C67B225C9}" type="pres">
      <dgm:prSet presAssocID="{338C5C39-998A-4865-AFDC-37E4DB1C07A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4C088DD1-31EC-4A6E-B6A6-70B95DAB8106}" type="pres">
      <dgm:prSet presAssocID="{338C5C39-998A-4865-AFDC-37E4DB1C07A7}" presName="rootComposite"/>
      <dgm:spPr/>
      <dgm:t>
        <a:bodyPr/>
        <a:lstStyle/>
        <a:p/>
      </dgm:t>
    </dgm:pt>
    <dgm:pt modelId="{B16888DF-CD56-47D0-A31B-84306552EF02}" type="pres">
      <dgm:prSet presAssocID="{338C5C39-998A-4865-AFDC-37E4DB1C07A7}" presName="rootText" presStyleLbl="node2" presStyleIdx="4" presStyleCnt="7">
        <dgm:presLayoutVars>
          <dgm:chPref val="3"/>
        </dgm:presLayoutVars>
      </dgm:prSet>
      <dgm:spPr/>
      <dgm:t>
        <a:bodyPr/>
        <a:lstStyle/>
        <a:p/>
      </dgm:t>
    </dgm:pt>
    <dgm:pt modelId="{BA77BD81-D88E-4649-8F0B-5DEDC50930BF}" type="pres">
      <dgm:prSet presAssocID="{338C5C39-998A-4865-AFDC-37E4DB1C07A7}" presName="rootConnector" presStyleLbl="node2" presStyleIdx="4" presStyleCnt="7"/>
      <dgm:spPr/>
      <dgm:t>
        <a:bodyPr/>
        <a:lstStyle/>
        <a:p/>
      </dgm:t>
    </dgm:pt>
    <dgm:pt modelId="{F6130D45-E205-4199-B69E-B96A203B305B}" type="pres">
      <dgm:prSet presAssocID="{338C5C39-998A-4865-AFDC-37E4DB1C07A7}" presName="hierChild4"/>
      <dgm:spPr/>
      <dgm:t>
        <a:bodyPr/>
        <a:lstStyle/>
        <a:p/>
      </dgm:t>
    </dgm:pt>
    <dgm:pt modelId="{9C8621C5-1751-460E-9C2C-98992493121A}" type="pres">
      <dgm:prSet presAssocID="{190D905E-3AB4-4659-8C8B-2B21E16DDC4E}" presName="Name37" presStyleLbl="parChTrans1D3" presStyleIdx="13" presStyleCnt="42"/>
      <dgm:spPr/>
      <dgm:t>
        <a:bodyPr/>
        <a:lstStyle/>
        <a:p/>
      </dgm:t>
    </dgm:pt>
    <dgm:pt modelId="{1E921461-1019-4A85-A5EA-3118AEDA20F8}" type="pres">
      <dgm:prSet presAssocID="{39ABD1A8-46D6-467C-98A6-205ACA33297D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3EE95D2A-25AD-424C-8982-DF1A16B4EA3C}" type="pres">
      <dgm:prSet presAssocID="{39ABD1A8-46D6-467C-98A6-205ACA33297D}" presName="rootComposite"/>
      <dgm:spPr/>
      <dgm:t>
        <a:bodyPr/>
        <a:lstStyle/>
        <a:p/>
      </dgm:t>
    </dgm:pt>
    <dgm:pt modelId="{A966EBB9-04FF-4A84-A4B6-990DBBA34FED}" type="pres">
      <dgm:prSet presAssocID="{39ABD1A8-46D6-467C-98A6-205ACA33297D}" presName="rootText" presStyleLbl="node3" presStyleIdx="28" presStyleCnt="42">
        <dgm:presLayoutVars>
          <dgm:chPref val="3"/>
        </dgm:presLayoutVars>
      </dgm:prSet>
      <dgm:spPr/>
      <dgm:t>
        <a:bodyPr/>
        <a:lstStyle/>
        <a:p/>
      </dgm:t>
    </dgm:pt>
    <dgm:pt modelId="{923B8500-FC59-4D23-9D55-A1F161657D7D}" type="pres">
      <dgm:prSet presAssocID="{39ABD1A8-46D6-467C-98A6-205ACA33297D}" presName="rootConnector" presStyleLbl="node3" presStyleIdx="28" presStyleCnt="42"/>
      <dgm:spPr/>
      <dgm:t>
        <a:bodyPr/>
        <a:lstStyle/>
        <a:p/>
      </dgm:t>
    </dgm:pt>
    <dgm:pt modelId="{6D06BC21-A26B-4525-BBA4-FFCDDCC46F23}" type="pres">
      <dgm:prSet presAssocID="{39ABD1A8-46D6-467C-98A6-205ACA33297D}" presName="hierChild4"/>
      <dgm:spPr/>
      <dgm:t>
        <a:bodyPr/>
        <a:lstStyle/>
        <a:p/>
      </dgm:t>
    </dgm:pt>
    <dgm:pt modelId="{2B9E491A-31FE-46C6-9047-B538720001A5}" type="pres">
      <dgm:prSet presAssocID="{39ABD1A8-46D6-467C-98A6-205ACA33297D}" presName="hierChild5"/>
      <dgm:spPr/>
      <dgm:t>
        <a:bodyPr/>
        <a:lstStyle/>
        <a:p/>
      </dgm:t>
    </dgm:pt>
    <dgm:pt modelId="{8D95A76B-4D73-425C-965C-D49800123C3C}" type="pres">
      <dgm:prSet presAssocID="{4C5216C1-2C34-4834-A2A8-DF7B8C9122D7}" presName="Name37" presStyleLbl="parChTrans1D3" presStyleIdx="12" presStyleCnt="42"/>
      <dgm:spPr/>
      <dgm:t>
        <a:bodyPr/>
        <a:lstStyle/>
        <a:p/>
      </dgm:t>
    </dgm:pt>
    <dgm:pt modelId="{EF15C119-58A9-48F6-86A1-DB93712BFD3E}" type="pres">
      <dgm:prSet presAssocID="{F40CC3C9-46B4-41F4-8E62-8AA7B1DA4F01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64B129D1-8545-4BF5-93CD-6180245B4611}" type="pres">
      <dgm:prSet presAssocID="{F40CC3C9-46B4-41F4-8E62-8AA7B1DA4F01}" presName="rootComposite"/>
      <dgm:spPr/>
      <dgm:t>
        <a:bodyPr/>
        <a:lstStyle/>
        <a:p/>
      </dgm:t>
    </dgm:pt>
    <dgm:pt modelId="{219E1E97-6DC4-40A0-B0D6-F90A95FBC3F2}" type="pres">
      <dgm:prSet presAssocID="{F40CC3C9-46B4-41F4-8E62-8AA7B1DA4F01}" presName="rootText" presStyleLbl="node3" presStyleIdx="29" presStyleCnt="42">
        <dgm:presLayoutVars>
          <dgm:chPref val="3"/>
        </dgm:presLayoutVars>
      </dgm:prSet>
      <dgm:spPr/>
      <dgm:t>
        <a:bodyPr/>
        <a:lstStyle/>
        <a:p/>
      </dgm:t>
    </dgm:pt>
    <dgm:pt modelId="{3F8B8666-790E-4890-8D42-5E504C707980}" type="pres">
      <dgm:prSet presAssocID="{F40CC3C9-46B4-41F4-8E62-8AA7B1DA4F01}" presName="rootConnector" presStyleLbl="node3" presStyleIdx="29" presStyleCnt="42"/>
      <dgm:spPr/>
      <dgm:t>
        <a:bodyPr/>
        <a:lstStyle/>
        <a:p/>
      </dgm:t>
    </dgm:pt>
    <dgm:pt modelId="{5D819462-2FB7-47BE-8986-9C326BE2D927}" type="pres">
      <dgm:prSet presAssocID="{F40CC3C9-46B4-41F4-8E62-8AA7B1DA4F01}" presName="hierChild4"/>
      <dgm:spPr/>
      <dgm:t>
        <a:bodyPr/>
        <a:lstStyle/>
        <a:p/>
      </dgm:t>
    </dgm:pt>
    <dgm:pt modelId="{5349FE6F-015F-4939-BDD6-C864F281FDFA}" type="pres">
      <dgm:prSet presAssocID="{F40CC3C9-46B4-41F4-8E62-8AA7B1DA4F01}" presName="hierChild5"/>
      <dgm:spPr/>
      <dgm:t>
        <a:bodyPr/>
        <a:lstStyle/>
        <a:p/>
      </dgm:t>
    </dgm:pt>
    <dgm:pt modelId="{0CEB39F6-17F0-4B92-BC8C-8B19AB3ED6CF}" type="pres">
      <dgm:prSet presAssocID="{465DFCEC-6D6B-404A-A103-3435F5A0F9B7}" presName="Name37" presStyleLbl="parChTrans1D3" presStyleIdx="11" presStyleCnt="42"/>
      <dgm:spPr/>
      <dgm:t>
        <a:bodyPr/>
        <a:lstStyle/>
        <a:p/>
      </dgm:t>
    </dgm:pt>
    <dgm:pt modelId="{B143E379-3873-43EC-9F38-E138B05E3417}" type="pres">
      <dgm:prSet presAssocID="{F5AB8B94-8718-43D5-8DF4-704FD0A98ECA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A32217B6-1E4A-4B7E-9484-0C99783B3222}" type="pres">
      <dgm:prSet presAssocID="{F5AB8B94-8718-43D5-8DF4-704FD0A98ECA}" presName="rootComposite"/>
      <dgm:spPr/>
      <dgm:t>
        <a:bodyPr/>
        <a:lstStyle/>
        <a:p/>
      </dgm:t>
    </dgm:pt>
    <dgm:pt modelId="{72FBBA3B-DA21-4323-B4C2-F17E2F09E5F3}" type="pres">
      <dgm:prSet presAssocID="{F5AB8B94-8718-43D5-8DF4-704FD0A98ECA}" presName="rootText" presStyleLbl="node3" presStyleIdx="30" presStyleCnt="42">
        <dgm:presLayoutVars>
          <dgm:chPref val="3"/>
        </dgm:presLayoutVars>
      </dgm:prSet>
      <dgm:spPr/>
      <dgm:t>
        <a:bodyPr/>
        <a:lstStyle/>
        <a:p/>
      </dgm:t>
    </dgm:pt>
    <dgm:pt modelId="{E725094C-BC80-4CEF-8EE5-5DDC3F2848AD}" type="pres">
      <dgm:prSet presAssocID="{F5AB8B94-8718-43D5-8DF4-704FD0A98ECA}" presName="rootConnector" presStyleLbl="node3" presStyleIdx="30" presStyleCnt="42"/>
      <dgm:spPr/>
      <dgm:t>
        <a:bodyPr/>
        <a:lstStyle/>
        <a:p/>
      </dgm:t>
    </dgm:pt>
    <dgm:pt modelId="{B47028F3-B005-4369-B6BF-8AA5C5A560D7}" type="pres">
      <dgm:prSet presAssocID="{F5AB8B94-8718-43D5-8DF4-704FD0A98ECA}" presName="hierChild4"/>
      <dgm:spPr/>
      <dgm:t>
        <a:bodyPr/>
        <a:lstStyle/>
        <a:p/>
      </dgm:t>
    </dgm:pt>
    <dgm:pt modelId="{CE47904F-C729-4B84-8349-91D114F7FEF0}" type="pres">
      <dgm:prSet presAssocID="{F5AB8B94-8718-43D5-8DF4-704FD0A98ECA}" presName="hierChild5"/>
      <dgm:spPr/>
      <dgm:t>
        <a:bodyPr/>
        <a:lstStyle/>
        <a:p/>
      </dgm:t>
    </dgm:pt>
    <dgm:pt modelId="{B19DF6F1-53C8-42D8-B603-A463CDB6FC48}" type="pres">
      <dgm:prSet presAssocID="{C9E54676-4BE3-4384-927C-EF2B832D8D5E}" presName="Name37" presStyleLbl="parChTrans1D3" presStyleIdx="10" presStyleCnt="42"/>
      <dgm:spPr/>
      <dgm:t>
        <a:bodyPr/>
        <a:lstStyle/>
        <a:p/>
      </dgm:t>
    </dgm:pt>
    <dgm:pt modelId="{B23A2707-058E-4C4A-9C45-B9E104EEE1FC}" type="pres">
      <dgm:prSet presAssocID="{07BCC22C-0964-438A-AFBF-AECCC8F15C4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2FAC4BA0-3F51-4E4F-BA54-EDD0C0689EEF}" type="pres">
      <dgm:prSet presAssocID="{07BCC22C-0964-438A-AFBF-AECCC8F15C47}" presName="rootComposite"/>
      <dgm:spPr/>
      <dgm:t>
        <a:bodyPr/>
        <a:lstStyle/>
        <a:p/>
      </dgm:t>
    </dgm:pt>
    <dgm:pt modelId="{EADD17A6-C068-498B-9036-9B46CF42D73D}" type="pres">
      <dgm:prSet presAssocID="{07BCC22C-0964-438A-AFBF-AECCC8F15C47}" presName="rootText" presStyleLbl="node3" presStyleIdx="31" presStyleCnt="42">
        <dgm:presLayoutVars>
          <dgm:chPref val="3"/>
        </dgm:presLayoutVars>
      </dgm:prSet>
      <dgm:spPr/>
      <dgm:t>
        <a:bodyPr/>
        <a:lstStyle/>
        <a:p/>
      </dgm:t>
    </dgm:pt>
    <dgm:pt modelId="{4DFAF110-7181-4301-953E-672512D8ED33}" type="pres">
      <dgm:prSet presAssocID="{07BCC22C-0964-438A-AFBF-AECCC8F15C47}" presName="rootConnector" presStyleLbl="node3" presStyleIdx="31" presStyleCnt="42"/>
      <dgm:spPr/>
      <dgm:t>
        <a:bodyPr/>
        <a:lstStyle/>
        <a:p/>
      </dgm:t>
    </dgm:pt>
    <dgm:pt modelId="{BC88621B-3325-4334-B311-0802D4E70D4B}" type="pres">
      <dgm:prSet presAssocID="{07BCC22C-0964-438A-AFBF-AECCC8F15C47}" presName="hierChild4"/>
      <dgm:spPr/>
      <dgm:t>
        <a:bodyPr/>
        <a:lstStyle/>
        <a:p/>
      </dgm:t>
    </dgm:pt>
    <dgm:pt modelId="{9BB20088-8963-4B4C-A504-83384479FE0F}" type="pres">
      <dgm:prSet presAssocID="{07BCC22C-0964-438A-AFBF-AECCC8F15C47}" presName="hierChild5"/>
      <dgm:spPr/>
      <dgm:t>
        <a:bodyPr/>
        <a:lstStyle/>
        <a:p/>
      </dgm:t>
    </dgm:pt>
    <dgm:pt modelId="{3C63D957-1F51-4F6F-86BC-DDF493630A62}" type="pres">
      <dgm:prSet presAssocID="{8AB8991E-2705-4865-A801-DBDEF603B4BF}" presName="Name37" presStyleLbl="parChTrans1D3" presStyleIdx="9" presStyleCnt="42"/>
      <dgm:spPr/>
      <dgm:t>
        <a:bodyPr/>
        <a:lstStyle/>
        <a:p/>
      </dgm:t>
    </dgm:pt>
    <dgm:pt modelId="{F2416CD0-15D0-49B4-9C35-A496CB320C5A}" type="pres">
      <dgm:prSet presAssocID="{CA0D661C-764E-4A55-BEAE-0DDA12FC0116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B17D6DC-9AA8-421D-A0E1-A5C14BB41735}" type="pres">
      <dgm:prSet presAssocID="{CA0D661C-764E-4A55-BEAE-0DDA12FC0116}" presName="rootComposite"/>
      <dgm:spPr/>
      <dgm:t>
        <a:bodyPr/>
        <a:lstStyle/>
        <a:p/>
      </dgm:t>
    </dgm:pt>
    <dgm:pt modelId="{8886F3B5-8C9E-4018-84AF-C909DFE41DB3}" type="pres">
      <dgm:prSet presAssocID="{CA0D661C-764E-4A55-BEAE-0DDA12FC0116}" presName="rootText" presStyleLbl="node3" presStyleIdx="32" presStyleCnt="42">
        <dgm:presLayoutVars>
          <dgm:chPref val="3"/>
        </dgm:presLayoutVars>
      </dgm:prSet>
      <dgm:spPr/>
      <dgm:t>
        <a:bodyPr/>
        <a:lstStyle/>
        <a:p/>
      </dgm:t>
    </dgm:pt>
    <dgm:pt modelId="{ADDDCE3D-E9D9-43DC-B381-9691C39BCD71}" type="pres">
      <dgm:prSet presAssocID="{CA0D661C-764E-4A55-BEAE-0DDA12FC0116}" presName="rootConnector" presStyleLbl="node3" presStyleIdx="32" presStyleCnt="42"/>
      <dgm:spPr/>
      <dgm:t>
        <a:bodyPr/>
        <a:lstStyle/>
        <a:p/>
      </dgm:t>
    </dgm:pt>
    <dgm:pt modelId="{E8696C1E-18F2-4D4B-8855-B29428FAE07E}" type="pres">
      <dgm:prSet presAssocID="{CA0D661C-764E-4A55-BEAE-0DDA12FC0116}" presName="hierChild4"/>
      <dgm:spPr/>
      <dgm:t>
        <a:bodyPr/>
        <a:lstStyle/>
        <a:p/>
      </dgm:t>
    </dgm:pt>
    <dgm:pt modelId="{499075BC-4B7E-4AFD-8779-349AD471ABA4}" type="pres">
      <dgm:prSet presAssocID="{CA0D661C-764E-4A55-BEAE-0DDA12FC0116}" presName="hierChild5"/>
      <dgm:spPr/>
      <dgm:t>
        <a:bodyPr/>
        <a:lstStyle/>
        <a:p/>
      </dgm:t>
    </dgm:pt>
    <dgm:pt modelId="{9348189D-DEBF-474F-AF4A-18AAD401B1CA}" type="pres">
      <dgm:prSet presAssocID="{7E23BF28-6E7F-4F65-BCAC-72F5FA5C4458}" presName="Name37" presStyleLbl="parChTrans1D3" presStyleIdx="8" presStyleCnt="42"/>
      <dgm:spPr/>
      <dgm:t>
        <a:bodyPr/>
        <a:lstStyle/>
        <a:p/>
      </dgm:t>
    </dgm:pt>
    <dgm:pt modelId="{E8181D76-9656-4AEA-A1EC-9AE6A1E2DD24}" type="pres">
      <dgm:prSet presAssocID="{CD5FD253-0257-452A-B6F2-155567CBA7F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A17AEE3-22A3-4BA3-B962-6C050F8E5664}" type="pres">
      <dgm:prSet presAssocID="{CD5FD253-0257-452A-B6F2-155567CBA7F7}" presName="rootComposite"/>
      <dgm:spPr/>
      <dgm:t>
        <a:bodyPr/>
        <a:lstStyle/>
        <a:p/>
      </dgm:t>
    </dgm:pt>
    <dgm:pt modelId="{91923AB5-423A-4DEF-B55D-C4687FAF04E8}" type="pres">
      <dgm:prSet presAssocID="{CD5FD253-0257-452A-B6F2-155567CBA7F7}" presName="rootText" presStyleLbl="node3" presStyleIdx="33" presStyleCnt="42">
        <dgm:presLayoutVars>
          <dgm:chPref val="3"/>
        </dgm:presLayoutVars>
      </dgm:prSet>
      <dgm:spPr/>
      <dgm:t>
        <a:bodyPr/>
        <a:lstStyle/>
        <a:p/>
      </dgm:t>
    </dgm:pt>
    <dgm:pt modelId="{ACB24063-56B7-4363-856B-610462147457}" type="pres">
      <dgm:prSet presAssocID="{CD5FD253-0257-452A-B6F2-155567CBA7F7}" presName="rootConnector" presStyleLbl="node3" presStyleIdx="33" presStyleCnt="42"/>
      <dgm:spPr/>
      <dgm:t>
        <a:bodyPr/>
        <a:lstStyle/>
        <a:p/>
      </dgm:t>
    </dgm:pt>
    <dgm:pt modelId="{58698906-1159-44A8-8033-495896A5CBF4}" type="pres">
      <dgm:prSet presAssocID="{CD5FD253-0257-452A-B6F2-155567CBA7F7}" presName="hierChild4"/>
      <dgm:spPr/>
      <dgm:t>
        <a:bodyPr/>
        <a:lstStyle/>
        <a:p/>
      </dgm:t>
    </dgm:pt>
    <dgm:pt modelId="{A244F410-C3A3-480C-8931-5ED43E9361FF}" type="pres">
      <dgm:prSet presAssocID="{CD5FD253-0257-452A-B6F2-155567CBA7F7}" presName="hierChild5"/>
      <dgm:spPr/>
      <dgm:t>
        <a:bodyPr/>
        <a:lstStyle/>
        <a:p/>
      </dgm:t>
    </dgm:pt>
    <dgm:pt modelId="{90D4F348-0171-4B75-8FB1-3B7E716CC06F}" type="pres">
      <dgm:prSet presAssocID="{338C5C39-998A-4865-AFDC-37E4DB1C07A7}" presName="hierChild5"/>
      <dgm:spPr/>
      <dgm:t>
        <a:bodyPr/>
        <a:lstStyle/>
        <a:p/>
      </dgm:t>
    </dgm:pt>
    <dgm:pt modelId="{55B09440-45EF-4531-8DA5-7FA0AD476049}" type="pres">
      <dgm:prSet presAssocID="{FBBC0DAB-2BBB-4956-8A09-26AFEA407E61}" presName="Name37" presStyleLbl="parChTrans1D2" presStyleIdx="1" presStyleCnt="7"/>
      <dgm:spPr/>
      <dgm:t>
        <a:bodyPr/>
        <a:lstStyle/>
        <a:p/>
      </dgm:t>
    </dgm:pt>
    <dgm:pt modelId="{8262DF27-7306-4432-87EA-1C2842649557}" type="pres">
      <dgm:prSet presAssocID="{754EA004-4EC3-498D-9628-574411CB4B59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043BFFBD-2D23-4EF1-B6F4-951B64179F29}" type="pres">
      <dgm:prSet presAssocID="{754EA004-4EC3-498D-9628-574411CB4B59}" presName="rootComposite"/>
      <dgm:spPr/>
      <dgm:t>
        <a:bodyPr/>
        <a:lstStyle/>
        <a:p/>
      </dgm:t>
    </dgm:pt>
    <dgm:pt modelId="{42845A5C-3FBA-413D-8D7C-7511FAFB5E3B}" type="pres">
      <dgm:prSet presAssocID="{754EA004-4EC3-498D-9628-574411CB4B59}" presName="rootText" presStyleLbl="node2" presStyleIdx="5" presStyleCnt="7">
        <dgm:presLayoutVars>
          <dgm:chPref val="3"/>
        </dgm:presLayoutVars>
      </dgm:prSet>
      <dgm:spPr/>
      <dgm:t>
        <a:bodyPr/>
        <a:lstStyle/>
        <a:p/>
      </dgm:t>
    </dgm:pt>
    <dgm:pt modelId="{DDAA0805-FB17-4263-918B-C39CE699D1D2}" type="pres">
      <dgm:prSet presAssocID="{754EA004-4EC3-498D-9628-574411CB4B59}" presName="rootConnector" presStyleLbl="node2" presStyleIdx="5" presStyleCnt="7"/>
      <dgm:spPr/>
      <dgm:t>
        <a:bodyPr/>
        <a:lstStyle/>
        <a:p/>
      </dgm:t>
    </dgm:pt>
    <dgm:pt modelId="{122D1106-0FF6-4D9B-AB0E-070E37480ED6}" type="pres">
      <dgm:prSet presAssocID="{754EA004-4EC3-498D-9628-574411CB4B59}" presName="hierChild4"/>
      <dgm:spPr/>
      <dgm:t>
        <a:bodyPr/>
        <a:lstStyle/>
        <a:p/>
      </dgm:t>
    </dgm:pt>
    <dgm:pt modelId="{01E76149-56D1-4C2B-B9CC-61CFA2B9FF80}" type="pres">
      <dgm:prSet presAssocID="{C48C8639-2C6E-42D7-9593-EE9FD58DF6BD}" presName="Name37" presStyleLbl="parChTrans1D3" presStyleIdx="7" presStyleCnt="42"/>
      <dgm:spPr/>
      <dgm:t>
        <a:bodyPr/>
        <a:lstStyle/>
        <a:p/>
      </dgm:t>
    </dgm:pt>
    <dgm:pt modelId="{1BDD414A-E2E3-4F36-ACEA-9F0E0765996A}" type="pres">
      <dgm:prSet presAssocID="{E6258B68-528D-4835-AEAE-EC79158B8F0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C4AE5501-4606-4250-9714-E79A45299BC4}" type="pres">
      <dgm:prSet presAssocID="{E6258B68-528D-4835-AEAE-EC79158B8F07}" presName="rootComposite"/>
      <dgm:spPr/>
      <dgm:t>
        <a:bodyPr/>
        <a:lstStyle/>
        <a:p/>
      </dgm:t>
    </dgm:pt>
    <dgm:pt modelId="{CE7985ED-F2F0-498D-8EC3-E17C10FC2F64}" type="pres">
      <dgm:prSet presAssocID="{E6258B68-528D-4835-AEAE-EC79158B8F07}" presName="rootText" presStyleLbl="node3" presStyleIdx="34" presStyleCnt="42">
        <dgm:presLayoutVars>
          <dgm:chPref val="3"/>
        </dgm:presLayoutVars>
      </dgm:prSet>
      <dgm:spPr/>
      <dgm:t>
        <a:bodyPr/>
        <a:lstStyle/>
        <a:p/>
      </dgm:t>
    </dgm:pt>
    <dgm:pt modelId="{72C1AA9B-3A04-4DB5-AEAF-526C515F27E2}" type="pres">
      <dgm:prSet presAssocID="{E6258B68-528D-4835-AEAE-EC79158B8F07}" presName="rootConnector" presStyleLbl="node3" presStyleIdx="34" presStyleCnt="42"/>
      <dgm:spPr/>
      <dgm:t>
        <a:bodyPr/>
        <a:lstStyle/>
        <a:p/>
      </dgm:t>
    </dgm:pt>
    <dgm:pt modelId="{78E23BA2-579D-494C-B5A6-6480BD615A72}" type="pres">
      <dgm:prSet presAssocID="{E6258B68-528D-4835-AEAE-EC79158B8F07}" presName="hierChild4"/>
      <dgm:spPr/>
      <dgm:t>
        <a:bodyPr/>
        <a:lstStyle/>
        <a:p/>
      </dgm:t>
    </dgm:pt>
    <dgm:pt modelId="{EDC0D985-8B40-4C5D-B1EF-18DC39C03F8C}" type="pres">
      <dgm:prSet presAssocID="{E6258B68-528D-4835-AEAE-EC79158B8F07}" presName="hierChild5"/>
      <dgm:spPr/>
      <dgm:t>
        <a:bodyPr/>
        <a:lstStyle/>
        <a:p/>
      </dgm:t>
    </dgm:pt>
    <dgm:pt modelId="{164D389C-11FA-4AA0-BF03-D5698657DBC8}" type="pres">
      <dgm:prSet presAssocID="{1D56EE65-02B9-443E-B3AD-4FBFF70F28BF}" presName="Name37" presStyleLbl="parChTrans1D3" presStyleIdx="6" presStyleCnt="42"/>
      <dgm:spPr/>
      <dgm:t>
        <a:bodyPr/>
        <a:lstStyle/>
        <a:p/>
      </dgm:t>
    </dgm:pt>
    <dgm:pt modelId="{17C79325-17D9-440E-8AAA-A611F239C7F9}" type="pres">
      <dgm:prSet presAssocID="{CDD446C5-6A36-4BFC-9B18-669932A30A00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8BC00E3E-03BC-4570-97BD-0177544EFC48}" type="pres">
      <dgm:prSet presAssocID="{CDD446C5-6A36-4BFC-9B18-669932A30A00}" presName="rootComposite"/>
      <dgm:spPr/>
      <dgm:t>
        <a:bodyPr/>
        <a:lstStyle/>
        <a:p/>
      </dgm:t>
    </dgm:pt>
    <dgm:pt modelId="{C0042DFB-9943-439A-A1EB-A5FACFAFCD86}" type="pres">
      <dgm:prSet presAssocID="{CDD446C5-6A36-4BFC-9B18-669932A30A00}" presName="rootText" presStyleLbl="node3" presStyleIdx="35" presStyleCnt="42">
        <dgm:presLayoutVars>
          <dgm:chPref val="3"/>
        </dgm:presLayoutVars>
      </dgm:prSet>
      <dgm:spPr/>
      <dgm:t>
        <a:bodyPr/>
        <a:lstStyle/>
        <a:p/>
      </dgm:t>
    </dgm:pt>
    <dgm:pt modelId="{D11DD070-F912-4463-A855-04762601716F}" type="pres">
      <dgm:prSet presAssocID="{CDD446C5-6A36-4BFC-9B18-669932A30A00}" presName="rootConnector" presStyleLbl="node3" presStyleIdx="35" presStyleCnt="42"/>
      <dgm:spPr/>
      <dgm:t>
        <a:bodyPr/>
        <a:lstStyle/>
        <a:p/>
      </dgm:t>
    </dgm:pt>
    <dgm:pt modelId="{66465E69-E080-472E-9E0E-CB93F6BBF112}" type="pres">
      <dgm:prSet presAssocID="{CDD446C5-6A36-4BFC-9B18-669932A30A00}" presName="hierChild4"/>
      <dgm:spPr/>
      <dgm:t>
        <a:bodyPr/>
        <a:lstStyle/>
        <a:p/>
      </dgm:t>
    </dgm:pt>
    <dgm:pt modelId="{14E4715A-981B-4369-9DB1-77BC02A8A4EB}" type="pres">
      <dgm:prSet presAssocID="{CDD446C5-6A36-4BFC-9B18-669932A30A00}" presName="hierChild5"/>
      <dgm:spPr/>
      <dgm:t>
        <a:bodyPr/>
        <a:lstStyle/>
        <a:p/>
      </dgm:t>
    </dgm:pt>
    <dgm:pt modelId="{DD9BCFC9-DBF8-4D84-9587-E135250521C4}" type="pres">
      <dgm:prSet presAssocID="{23C13196-4D5C-4735-AEE2-AA72BEF99527}" presName="Name37" presStyleLbl="parChTrans1D3" presStyleIdx="5" presStyleCnt="42"/>
      <dgm:spPr/>
      <dgm:t>
        <a:bodyPr/>
        <a:lstStyle/>
        <a:p/>
      </dgm:t>
    </dgm:pt>
    <dgm:pt modelId="{9B187824-CC07-49BE-863F-671A3C12CED4}" type="pres">
      <dgm:prSet presAssocID="{ABA45049-BFA8-41AE-82E9-D4CB7A59EC6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DE3D7C27-DD99-4D81-8C5F-E445EFDD3763}" type="pres">
      <dgm:prSet presAssocID="{ABA45049-BFA8-41AE-82E9-D4CB7A59EC64}" presName="rootComposite"/>
      <dgm:spPr/>
      <dgm:t>
        <a:bodyPr/>
        <a:lstStyle/>
        <a:p/>
      </dgm:t>
    </dgm:pt>
    <dgm:pt modelId="{5C14D2E4-27B4-47CC-84C2-DA178E7C610A}" type="pres">
      <dgm:prSet presAssocID="{ABA45049-BFA8-41AE-82E9-D4CB7A59EC64}" presName="rootText" presStyleLbl="node3" presStyleIdx="36" presStyleCnt="42">
        <dgm:presLayoutVars>
          <dgm:chPref val="3"/>
        </dgm:presLayoutVars>
      </dgm:prSet>
      <dgm:spPr/>
      <dgm:t>
        <a:bodyPr/>
        <a:lstStyle/>
        <a:p/>
      </dgm:t>
    </dgm:pt>
    <dgm:pt modelId="{1901FEC3-C45D-4CBE-BEC6-D2726FEA72FD}" type="pres">
      <dgm:prSet presAssocID="{ABA45049-BFA8-41AE-82E9-D4CB7A59EC64}" presName="rootConnector" presStyleLbl="node3" presStyleIdx="36" presStyleCnt="42"/>
      <dgm:spPr/>
      <dgm:t>
        <a:bodyPr/>
        <a:lstStyle/>
        <a:p/>
      </dgm:t>
    </dgm:pt>
    <dgm:pt modelId="{6281E198-249D-4F73-90E8-ADB0DD0CD594}" type="pres">
      <dgm:prSet presAssocID="{ABA45049-BFA8-41AE-82E9-D4CB7A59EC64}" presName="hierChild4"/>
      <dgm:spPr/>
      <dgm:t>
        <a:bodyPr/>
        <a:lstStyle/>
        <a:p/>
      </dgm:t>
    </dgm:pt>
    <dgm:pt modelId="{8BE8F28B-BCF6-4082-952D-689FF5FB2E87}" type="pres">
      <dgm:prSet presAssocID="{ABA45049-BFA8-41AE-82E9-D4CB7A59EC64}" presName="hierChild5"/>
      <dgm:spPr/>
      <dgm:t>
        <a:bodyPr/>
        <a:lstStyle/>
        <a:p/>
      </dgm:t>
    </dgm:pt>
    <dgm:pt modelId="{4DBAF98C-A30F-48D6-97F2-1B271CFDE62B}" type="pres">
      <dgm:prSet presAssocID="{754EA004-4EC3-498D-9628-574411CB4B59}" presName="hierChild5"/>
      <dgm:spPr/>
      <dgm:t>
        <a:bodyPr/>
        <a:lstStyle/>
        <a:p/>
      </dgm:t>
    </dgm:pt>
    <dgm:pt modelId="{324468B2-E9A3-4973-A8EB-A25252882F9A}" type="pres">
      <dgm:prSet presAssocID="{0F1C873C-10B4-4208-8493-56D56C991C66}" presName="Name37" presStyleLbl="parChTrans1D2" presStyleCnt="7"/>
      <dgm:spPr/>
      <dgm:t>
        <a:bodyPr/>
        <a:lstStyle/>
        <a:p/>
      </dgm:t>
    </dgm:pt>
    <dgm:pt modelId="{F2EE1CA2-5059-4E9A-9552-F974A4276505}" type="pres">
      <dgm:prSet presAssocID="{D614932E-F809-47FC-AD88-B0285E344A22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7D660343-25DE-42A4-A9F7-89B673D4AE19}" type="pres">
      <dgm:prSet presAssocID="{D614932E-F809-47FC-AD88-B0285E344A22}" presName="rootComposite"/>
      <dgm:spPr/>
      <dgm:t>
        <a:bodyPr/>
        <a:lstStyle/>
        <a:p/>
      </dgm:t>
    </dgm:pt>
    <dgm:pt modelId="{C5B32D39-4448-4791-8CC2-8D09A44CA853}" type="pres">
      <dgm:prSet presAssocID="{D614932E-F809-47FC-AD88-B0285E344A22}" presName="rootText" presStyleLbl="node2" presStyleIdx="6" presStyleCnt="7">
        <dgm:presLayoutVars>
          <dgm:chPref val="3"/>
        </dgm:presLayoutVars>
      </dgm:prSet>
      <dgm:spPr/>
      <dgm:t>
        <a:bodyPr/>
        <a:lstStyle/>
        <a:p/>
      </dgm:t>
    </dgm:pt>
    <dgm:pt modelId="{AFB968D4-1BFA-4204-88FF-292FF85CD764}" type="pres">
      <dgm:prSet presAssocID="{D614932E-F809-47FC-AD88-B0285E344A22}" presName="rootConnector" presStyleLbl="node2" presStyleIdx="6" presStyleCnt="7"/>
      <dgm:spPr/>
      <dgm:t>
        <a:bodyPr/>
        <a:lstStyle/>
        <a:p/>
      </dgm:t>
    </dgm:pt>
    <dgm:pt modelId="{96CD019B-22E8-4495-B824-1661451D5BDF}" type="pres">
      <dgm:prSet presAssocID="{D614932E-F809-47FC-AD88-B0285E344A22}" presName="hierChild4"/>
      <dgm:spPr/>
      <dgm:t>
        <a:bodyPr/>
        <a:lstStyle/>
        <a:p/>
      </dgm:t>
    </dgm:pt>
    <dgm:pt modelId="{630E912E-A279-49DF-BAA1-606A53B597BA}" type="pres">
      <dgm:prSet presAssocID="{52318349-3FDD-46F2-BA65-DDF0A90B0851}" presName="Name37" presStyleLbl="parChTrans1D3" presStyleIdx="4" presStyleCnt="42"/>
      <dgm:spPr/>
      <dgm:t>
        <a:bodyPr/>
        <a:lstStyle/>
        <a:p/>
      </dgm:t>
    </dgm:pt>
    <dgm:pt modelId="{4C67E927-DB22-4714-BFCF-16F68221D1DD}" type="pres">
      <dgm:prSet presAssocID="{E834E08E-6A0F-43DB-8B2C-D23986C294D6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CE8FBAB-A4C1-4328-88BE-5EE1147577B5}" type="pres">
      <dgm:prSet presAssocID="{E834E08E-6A0F-43DB-8B2C-D23986C294D6}" presName="rootComposite"/>
      <dgm:spPr/>
      <dgm:t>
        <a:bodyPr/>
        <a:lstStyle/>
        <a:p/>
      </dgm:t>
    </dgm:pt>
    <dgm:pt modelId="{1ACCE7EA-B2B0-4F63-84CD-649AB524EAD4}" type="pres">
      <dgm:prSet presAssocID="{E834E08E-6A0F-43DB-8B2C-D23986C294D6}" presName="rootText" presStyleLbl="node3" presStyleIdx="37" presStyleCnt="42">
        <dgm:presLayoutVars>
          <dgm:chPref val="3"/>
        </dgm:presLayoutVars>
      </dgm:prSet>
      <dgm:spPr/>
      <dgm:t>
        <a:bodyPr/>
        <a:lstStyle/>
        <a:p/>
      </dgm:t>
    </dgm:pt>
    <dgm:pt modelId="{DF6C3A36-B453-41A1-ACA2-CADD71C68E3E}" type="pres">
      <dgm:prSet presAssocID="{E834E08E-6A0F-43DB-8B2C-D23986C294D6}" presName="rootConnector" presStyleLbl="node3" presStyleIdx="37" presStyleCnt="42"/>
      <dgm:spPr/>
      <dgm:t>
        <a:bodyPr/>
        <a:lstStyle/>
        <a:p/>
      </dgm:t>
    </dgm:pt>
    <dgm:pt modelId="{DAB1068F-C6BB-4D3B-8ACA-014F9117F6ED}" type="pres">
      <dgm:prSet presAssocID="{E834E08E-6A0F-43DB-8B2C-D23986C294D6}" presName="hierChild4"/>
      <dgm:spPr/>
      <dgm:t>
        <a:bodyPr/>
        <a:lstStyle/>
        <a:p/>
      </dgm:t>
    </dgm:pt>
    <dgm:pt modelId="{423CE983-BFC1-4B34-88A4-ADE040B327E3}" type="pres">
      <dgm:prSet presAssocID="{E834E08E-6A0F-43DB-8B2C-D23986C294D6}" presName="hierChild5"/>
      <dgm:spPr/>
      <dgm:t>
        <a:bodyPr/>
        <a:lstStyle/>
        <a:p/>
      </dgm:t>
    </dgm:pt>
    <dgm:pt modelId="{281C3109-9461-44EE-B340-41E4AE2F6D56}" type="pres">
      <dgm:prSet presAssocID="{A4DFAF7E-070F-4935-8D29-535CC4DBC444}" presName="Name37" presStyleLbl="parChTrans1D3" presStyleIdx="3" presStyleCnt="42"/>
      <dgm:spPr/>
      <dgm:t>
        <a:bodyPr/>
        <a:lstStyle/>
        <a:p/>
      </dgm:t>
    </dgm:pt>
    <dgm:pt modelId="{6A20EB87-101B-4643-8C56-F95026E62629}" type="pres">
      <dgm:prSet presAssocID="{BF344A1C-A018-4BBC-8338-CA4FDE65F0EF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C615CDBF-C549-4C3C-8DC3-110FDAD985C5}" type="pres">
      <dgm:prSet presAssocID="{BF344A1C-A018-4BBC-8338-CA4FDE65F0EF}" presName="rootComposite"/>
      <dgm:spPr/>
      <dgm:t>
        <a:bodyPr/>
        <a:lstStyle/>
        <a:p/>
      </dgm:t>
    </dgm:pt>
    <dgm:pt modelId="{F2B22549-35CF-48E1-A9B1-93547C63A7B9}" type="pres">
      <dgm:prSet presAssocID="{BF344A1C-A018-4BBC-8338-CA4FDE65F0EF}" presName="rootText" presStyleLbl="node3" presStyleIdx="38" presStyleCnt="42">
        <dgm:presLayoutVars>
          <dgm:chPref val="3"/>
        </dgm:presLayoutVars>
      </dgm:prSet>
      <dgm:spPr/>
      <dgm:t>
        <a:bodyPr/>
        <a:lstStyle/>
        <a:p/>
      </dgm:t>
    </dgm:pt>
    <dgm:pt modelId="{E193C935-ACFB-4019-A1E3-E2F52C31D6E2}" type="pres">
      <dgm:prSet presAssocID="{BF344A1C-A018-4BBC-8338-CA4FDE65F0EF}" presName="rootConnector" presStyleLbl="node3" presStyleIdx="38" presStyleCnt="42"/>
      <dgm:spPr/>
      <dgm:t>
        <a:bodyPr/>
        <a:lstStyle/>
        <a:p/>
      </dgm:t>
    </dgm:pt>
    <dgm:pt modelId="{45E576D1-924E-4BFE-BE55-C74BFC2D5728}" type="pres">
      <dgm:prSet presAssocID="{BF344A1C-A018-4BBC-8338-CA4FDE65F0EF}" presName="hierChild4"/>
      <dgm:spPr/>
      <dgm:t>
        <a:bodyPr/>
        <a:lstStyle/>
        <a:p/>
      </dgm:t>
    </dgm:pt>
    <dgm:pt modelId="{7EF87F08-8F0C-49E6-8A8A-AD708DB95C89}" type="pres">
      <dgm:prSet presAssocID="{BF344A1C-A018-4BBC-8338-CA4FDE65F0EF}" presName="hierChild5"/>
      <dgm:spPr/>
      <dgm:t>
        <a:bodyPr/>
        <a:lstStyle/>
        <a:p/>
      </dgm:t>
    </dgm:pt>
    <dgm:pt modelId="{707F9DC2-4582-4B46-AA02-939C9BB65D22}" type="pres">
      <dgm:prSet presAssocID="{C0AB5DF0-C068-48D7-BC34-BA5F91F0BD23}" presName="Name37" presStyleLbl="parChTrans1D3" presStyleIdx="2" presStyleCnt="42"/>
      <dgm:spPr/>
      <dgm:t>
        <a:bodyPr/>
        <a:lstStyle/>
        <a:p/>
      </dgm:t>
    </dgm:pt>
    <dgm:pt modelId="{1B0CB182-FFC8-4ECA-B9B3-7BFB3B72DE99}" type="pres">
      <dgm:prSet presAssocID="{BF8391F9-A660-4366-A566-AAE4902C7BEE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544BFC47-0C65-426E-AB86-030142BBD889}" type="pres">
      <dgm:prSet presAssocID="{BF8391F9-A660-4366-A566-AAE4902C7BEE}" presName="rootComposite"/>
      <dgm:spPr/>
      <dgm:t>
        <a:bodyPr/>
        <a:lstStyle/>
        <a:p/>
      </dgm:t>
    </dgm:pt>
    <dgm:pt modelId="{EFF44213-2208-447D-B137-689E8E0AE85B}" type="pres">
      <dgm:prSet presAssocID="{BF8391F9-A660-4366-A566-AAE4902C7BEE}" presName="rootText" presStyleLbl="node3" presStyleIdx="39" presStyleCnt="42">
        <dgm:presLayoutVars>
          <dgm:chPref val="3"/>
        </dgm:presLayoutVars>
      </dgm:prSet>
      <dgm:spPr/>
      <dgm:t>
        <a:bodyPr/>
        <a:lstStyle/>
        <a:p/>
      </dgm:t>
    </dgm:pt>
    <dgm:pt modelId="{19FCE65B-B50B-4A2F-8FB2-467930E52A7B}" type="pres">
      <dgm:prSet presAssocID="{BF8391F9-A660-4366-A566-AAE4902C7BEE}" presName="rootConnector" presStyleLbl="node3" presStyleIdx="39" presStyleCnt="42"/>
      <dgm:spPr/>
      <dgm:t>
        <a:bodyPr/>
        <a:lstStyle/>
        <a:p/>
      </dgm:t>
    </dgm:pt>
    <dgm:pt modelId="{EBFF1E72-AA61-4787-B48C-CD5BEDC94729}" type="pres">
      <dgm:prSet presAssocID="{BF8391F9-A660-4366-A566-AAE4902C7BEE}" presName="hierChild4"/>
      <dgm:spPr/>
      <dgm:t>
        <a:bodyPr/>
        <a:lstStyle/>
        <a:p/>
      </dgm:t>
    </dgm:pt>
    <dgm:pt modelId="{996BC30A-A456-44ED-B432-4B4FBC78492B}" type="pres">
      <dgm:prSet presAssocID="{BF8391F9-A660-4366-A566-AAE4902C7BEE}" presName="hierChild5"/>
      <dgm:spPr/>
      <dgm:t>
        <a:bodyPr/>
        <a:lstStyle/>
        <a:p/>
      </dgm:t>
    </dgm:pt>
    <dgm:pt modelId="{D89B3620-1D76-4A26-B5B7-106EFE915CDB}" type="pres">
      <dgm:prSet presAssocID="{9D7A6059-0D48-4B9B-8A3C-FDD50B944B8A}" presName="Name37" presStyleLbl="parChTrans1D3" presStyleIdx="1" presStyleCnt="42"/>
      <dgm:spPr/>
      <dgm:t>
        <a:bodyPr/>
        <a:lstStyle/>
        <a:p/>
      </dgm:t>
    </dgm:pt>
    <dgm:pt modelId="{F2C7CA8C-0562-463E-948F-B91691EA1AE5}" type="pres">
      <dgm:prSet presAssocID="{3039CBAA-7F46-4B14-B4CA-CFF62A5FB0B1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F24808EC-9EEE-4BD7-A002-56281DFEBE23}" type="pres">
      <dgm:prSet presAssocID="{3039CBAA-7F46-4B14-B4CA-CFF62A5FB0B1}" presName="rootComposite"/>
      <dgm:spPr/>
      <dgm:t>
        <a:bodyPr/>
        <a:lstStyle/>
        <a:p/>
      </dgm:t>
    </dgm:pt>
    <dgm:pt modelId="{06B83EA8-14FA-403B-9C83-29461A50B193}" type="pres">
      <dgm:prSet presAssocID="{3039CBAA-7F46-4B14-B4CA-CFF62A5FB0B1}" presName="rootText" presStyleLbl="node3" presStyleIdx="40" presStyleCnt="42">
        <dgm:presLayoutVars>
          <dgm:chPref val="3"/>
        </dgm:presLayoutVars>
      </dgm:prSet>
      <dgm:spPr/>
      <dgm:t>
        <a:bodyPr/>
        <a:lstStyle/>
        <a:p/>
      </dgm:t>
    </dgm:pt>
    <dgm:pt modelId="{BDD27310-BF0E-4987-8595-67819152CFDD}" type="pres">
      <dgm:prSet presAssocID="{3039CBAA-7F46-4B14-B4CA-CFF62A5FB0B1}" presName="rootConnector" presStyleLbl="node3" presStyleIdx="40" presStyleCnt="42"/>
      <dgm:spPr/>
      <dgm:t>
        <a:bodyPr/>
        <a:lstStyle/>
        <a:p/>
      </dgm:t>
    </dgm:pt>
    <dgm:pt modelId="{AD20DE6E-3BC5-4E9E-A2F6-E84C8CC0130B}" type="pres">
      <dgm:prSet presAssocID="{3039CBAA-7F46-4B14-B4CA-CFF62A5FB0B1}" presName="hierChild4"/>
      <dgm:spPr/>
      <dgm:t>
        <a:bodyPr/>
        <a:lstStyle/>
        <a:p/>
      </dgm:t>
    </dgm:pt>
    <dgm:pt modelId="{789714E8-E346-4571-8B3F-EB4E4CA99FEA}" type="pres">
      <dgm:prSet presAssocID="{3039CBAA-7F46-4B14-B4CA-CFF62A5FB0B1}" presName="hierChild5"/>
      <dgm:spPr/>
      <dgm:t>
        <a:bodyPr/>
        <a:lstStyle/>
        <a:p/>
      </dgm:t>
    </dgm:pt>
    <dgm:pt modelId="{38489BBF-1552-4EEC-9294-F70BE26023A0}" type="pres">
      <dgm:prSet presAssocID="{D18586B2-2F34-4320-A301-CEDF51253F47}" presName="Name37" presStyleLbl="parChTrans1D3" presStyleCnt="42"/>
      <dgm:spPr/>
      <dgm:t>
        <a:bodyPr/>
        <a:lstStyle/>
        <a:p/>
      </dgm:t>
    </dgm:pt>
    <dgm:pt modelId="{7329030F-A44C-48BE-B9C3-78D5008E2E06}" type="pres">
      <dgm:prSet presAssocID="{5B8233C5-67FF-446D-BB91-6CB089C5C95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5B71512B-36C8-416C-86AD-AE6B0D6870B9}" type="pres">
      <dgm:prSet presAssocID="{5B8233C5-67FF-446D-BB91-6CB089C5C954}" presName="rootComposite"/>
      <dgm:spPr/>
      <dgm:t>
        <a:bodyPr/>
        <a:lstStyle/>
        <a:p/>
      </dgm:t>
    </dgm:pt>
    <dgm:pt modelId="{CCB66A76-F87E-4864-9901-B98473CBC777}" type="pres">
      <dgm:prSet presAssocID="{5B8233C5-67FF-446D-BB91-6CB089C5C954}" presName="rootText" presStyleLbl="node3" presStyleIdx="41" presStyleCnt="42">
        <dgm:presLayoutVars>
          <dgm:chPref val="3"/>
        </dgm:presLayoutVars>
      </dgm:prSet>
      <dgm:spPr/>
      <dgm:t>
        <a:bodyPr/>
        <a:lstStyle/>
        <a:p/>
      </dgm:t>
    </dgm:pt>
    <dgm:pt modelId="{255E83FC-177C-486F-95FF-791869EACAF0}" type="pres">
      <dgm:prSet presAssocID="{5B8233C5-67FF-446D-BB91-6CB089C5C954}" presName="rootConnector" presStyleLbl="node3" presStyleIdx="41" presStyleCnt="42"/>
      <dgm:spPr/>
      <dgm:t>
        <a:bodyPr/>
        <a:lstStyle/>
        <a:p/>
      </dgm:t>
    </dgm:pt>
    <dgm:pt modelId="{5030DEF8-F027-4695-88E1-FFA83E509B49}" type="pres">
      <dgm:prSet presAssocID="{5B8233C5-67FF-446D-BB91-6CB089C5C954}" presName="hierChild4"/>
      <dgm:spPr/>
      <dgm:t>
        <a:bodyPr/>
        <a:lstStyle/>
        <a:p/>
      </dgm:t>
    </dgm:pt>
    <dgm:pt modelId="{B62B0E36-BF4F-440C-B5DD-56ABF04FAEE5}" type="pres">
      <dgm:prSet presAssocID="{5B8233C5-67FF-446D-BB91-6CB089C5C954}" presName="hierChild5"/>
      <dgm:spPr/>
      <dgm:t>
        <a:bodyPr/>
        <a:lstStyle/>
        <a:p/>
      </dgm:t>
    </dgm:pt>
    <dgm:pt modelId="{301C5742-D472-4681-A10E-707574164026}" type="pres">
      <dgm:prSet presAssocID="{D614932E-F809-47FC-AD88-B0285E344A22}" presName="hierChild5"/>
      <dgm:spPr/>
      <dgm:t>
        <a:bodyPr/>
        <a:lstStyle/>
        <a:p/>
      </dgm:t>
    </dgm:pt>
    <dgm:pt modelId="{9DC7A78F-33B6-44FF-A408-1698B4664685}" type="pres">
      <dgm:prSet presAssocID="{09E23018-BAA6-442F-8F2F-7F096F681E9D}" presName="hierChild3"/>
      <dgm:spPr/>
      <dgm:t>
        <a:bodyPr/>
        <a:lstStyle/>
        <a:p/>
      </dgm:t>
    </dgm:pt>
  </dgm:ptLst>
  <dgm:cxnLst>
    <dgm:cxn modelId="{F6697F58-97FF-4036-B27E-3303805A9D4F}" srcId="{9A558001-4A49-443E-A4FD-5EF9664B9A6F}" destId="{09E23018-BAA6-442F-8F2F-7F096F681E9D}" srcOrd="0" destOrd="0" parTransId="{CD90F761-3D65-403C-9F9E-B3A162A0E785}" sibTransId="{A66F534C-8A68-483D-AC57-19917E141A03}"/>
    <dgm:cxn modelId="{0FF1A6B4-DCB3-4260-BCA5-150E6450C198}" srcId="{09E23018-BAA6-442F-8F2F-7F096F681E9D}" destId="{17650EFE-315F-4A1D-93B0-9B35C2DDB822}" srcOrd="0" destOrd="0" parTransId="{1A0660E0-AC2D-4085-A4E4-7B81118E3DB7}" sibTransId="{1B58EB25-EB3F-4AC6-A52B-5F2E2A62DD46}"/>
    <dgm:cxn modelId="{2293B1CC-0C01-451D-AE64-B0FEB47A03C3}" srcId="{17650EFE-315F-4A1D-93B0-9B35C2DDB822}" destId="{E6C1E38B-E237-4FD4-BE97-E4F44CBA2DF1}" srcOrd="0" destOrd="0" parTransId="{17F76EE8-DE36-4A89-8601-714D29A6278A}" sibTransId="{93A55019-7328-438D-AD82-AE869D370D48}"/>
    <dgm:cxn modelId="{B3819C36-6916-409C-A19D-18EB0967B34D}" srcId="{17650EFE-315F-4A1D-93B0-9B35C2DDB822}" destId="{D839D32A-FFA8-4238-BE00-885DFA7D266F}" srcOrd="1" destOrd="0" parTransId="{BDC8FE9A-DB0D-4CB5-A52A-4478CE1C7AB9}" sibTransId="{EDF217B8-F092-4391-8072-DB2CBB642356}"/>
    <dgm:cxn modelId="{F4BC83E2-2ADC-4D7B-BFFA-69EF0F48382C}" srcId="{17650EFE-315F-4A1D-93B0-9B35C2DDB822}" destId="{B1100250-B5D5-4427-8D5D-FE4E5A7A68B9}" srcOrd="2" destOrd="0" parTransId="{24DF2AEB-9C54-4FCD-9FD9-FD6A5A29B476}" sibTransId="{C9EF35B3-8D45-4D8B-B52C-AA9887E4378A}"/>
    <dgm:cxn modelId="{D26DD046-4CF2-4980-BF8F-A3E2B7D9984E}" srcId="{17650EFE-315F-4A1D-93B0-9B35C2DDB822}" destId="{AFF949D7-68FB-48C4-867A-5E6CF7B74CFE}" srcOrd="3" destOrd="0" parTransId="{821E13CA-2125-41C6-83D2-52E803AAFA17}" sibTransId="{FE859D00-31D0-4182-83ED-761E937ABC30}"/>
    <dgm:cxn modelId="{9A02EF3F-BCC6-4D6A-84F1-9F03EACCCCBE}" srcId="{17650EFE-315F-4A1D-93B0-9B35C2DDB822}" destId="{567DC712-6CB7-41CA-A817-D6180FF08B90}" srcOrd="4" destOrd="0" parTransId="{5D75E406-A310-4E38-BE33-2E75EBADAFC2}" sibTransId="{8FB3FC9D-57C5-4BCF-A78C-EEEC34D4080D}"/>
    <dgm:cxn modelId="{5691FD6F-D309-4C63-BBC1-D2A47B0C16D9}" srcId="{17650EFE-315F-4A1D-93B0-9B35C2DDB822}" destId="{524837C0-D1F3-4970-B6E2-7CD933349162}" srcOrd="5" destOrd="0" parTransId="{875C0769-3755-404A-BDE7-5135FAB97B25}" sibTransId="{857D8AFB-6D08-4E4D-9088-35168FEA84BC}"/>
    <dgm:cxn modelId="{0098D125-B2BF-40E9-92A9-00AB0DEE7A8F}" srcId="{17650EFE-315F-4A1D-93B0-9B35C2DDB822}" destId="{5C045933-90DD-4D2C-9C61-3DF1DD68946B}" srcOrd="6" destOrd="0" parTransId="{15B7E041-815E-4F08-BB25-02F9FCE5BC65}" sibTransId="{05365ECF-9B11-4B92-AF07-14A225B1D8B3}"/>
    <dgm:cxn modelId="{9578A0F1-D963-4279-A749-8D7C294C8F22}" srcId="{17650EFE-315F-4A1D-93B0-9B35C2DDB822}" destId="{C19D7CBE-52A5-41F7-B6C0-FEA7BC9AEFB4}" srcOrd="7" destOrd="0" parTransId="{874AC5FA-4B48-4324-9910-4544BC36BDC2}" sibTransId="{5B71508A-5E48-414D-BFF6-EFEC55C436D0}"/>
    <dgm:cxn modelId="{5F0B08D0-7F15-427C-A426-6ACED6A0840F}" srcId="{09E23018-BAA6-442F-8F2F-7F096F681E9D}" destId="{164589AA-1BFD-4EB4-ACEC-1182150A8C4C}" srcOrd="1" destOrd="0" parTransId="{85E4EEC6-383F-4066-8E0E-A5E32FC1076A}" sibTransId="{DAB5D618-3EC8-4E07-A47F-54CAF062E0B5}"/>
    <dgm:cxn modelId="{9E7D8516-A4C9-44B7-8723-9074CDB5637B}" srcId="{164589AA-1BFD-4EB4-ACEC-1182150A8C4C}" destId="{0871302F-38A2-475B-9AF1-1846253344C6}" srcOrd="0" destOrd="0" parTransId="{BAEE968D-EBB1-4E89-8379-A1620D6181EA}" sibTransId="{965DB7A8-8097-486B-B9F2-5D1E49015405}"/>
    <dgm:cxn modelId="{6E3EF46F-4481-42DE-8DAB-5A534258C2A7}" srcId="{164589AA-1BFD-4EB4-ACEC-1182150A8C4C}" destId="{6CBB085E-3023-441D-ACC1-1E1A6115730E}" srcOrd="1" destOrd="0" parTransId="{7BBEDF6C-965E-48DD-8DC4-CE638A82CEC9}" sibTransId="{DE56D0E5-7686-4958-8C66-D0BF0E4541D7}"/>
    <dgm:cxn modelId="{3D50C05A-C1BA-4393-A657-7F005F680954}" srcId="{164589AA-1BFD-4EB4-ACEC-1182150A8C4C}" destId="{2BCFBFC8-9F20-49C0-8E71-2692B2B773A9}" srcOrd="2" destOrd="0" parTransId="{34C4BAEB-AD56-49C4-AC5F-0ED1CF493B9E}" sibTransId="{A891A0E8-1D99-41E7-B646-7EA76A737610}"/>
    <dgm:cxn modelId="{7C261CBF-CD46-4032-A88E-448A500D6245}" srcId="{164589AA-1BFD-4EB4-ACEC-1182150A8C4C}" destId="{08EDA6CE-CB9D-4A65-BBAF-CC94F46489D3}" srcOrd="3" destOrd="0" parTransId="{D0113298-9496-41EA-8E90-124ED8847BE6}" sibTransId="{2158DFD5-EA4B-4F33-A88F-5FC9876A9D9E}"/>
    <dgm:cxn modelId="{820A4319-465B-48B6-8FF9-8351E4CFF0C9}" srcId="{164589AA-1BFD-4EB4-ACEC-1182150A8C4C}" destId="{0760E391-1D5D-4FDB-9435-DCBC39F28B57}" srcOrd="4" destOrd="0" parTransId="{BDFF71D3-A2A5-4DD6-95B1-5783F2206145}" sibTransId="{B568C117-0B19-472D-9606-A4664760B135}"/>
    <dgm:cxn modelId="{7EE49DBF-8549-4E3F-A25C-F09891E9CDEB}" srcId="{164589AA-1BFD-4EB4-ACEC-1182150A8C4C}" destId="{BCE2733B-7C1F-4ECC-B1EF-97A22F3FD347}" srcOrd="5" destOrd="0" parTransId="{9CC17CAF-AD55-4B9F-BCF7-6A3CD58D83BF}" sibTransId="{57A74924-8B90-475A-9A53-CF7C6027C7EA}"/>
    <dgm:cxn modelId="{B6015525-42C1-4903-9C14-08B03158F5A9}" srcId="{164589AA-1BFD-4EB4-ACEC-1182150A8C4C}" destId="{D7CC4FAB-1754-465D-9866-9B33BC72FF69}" srcOrd="6" destOrd="0" parTransId="{44614BA0-7843-45DE-A9D2-215A39FB48E9}" sibTransId="{B0C2C287-DD36-4815-BD37-EF405126357C}"/>
    <dgm:cxn modelId="{7E351AD5-ED2F-4A54-AB58-BE2391DB14D4}" srcId="{09E23018-BAA6-442F-8F2F-7F096F681E9D}" destId="{ACCCEEC7-1CE7-48B5-B40D-9CA353F15FD7}" srcOrd="2" destOrd="0" parTransId="{F12C4827-B17D-4255-B901-8D1975E051FC}" sibTransId="{1528B9AF-DD57-4FEF-9A28-81A47E112C7A}"/>
    <dgm:cxn modelId="{0A8AF79A-2885-41E8-9033-183B4B582272}" srcId="{ACCCEEC7-1CE7-48B5-B40D-9CA353F15FD7}" destId="{330C8424-5599-4173-A8F0-88E50AC401FF}" srcOrd="0" destOrd="0" parTransId="{947D015D-BD87-43A8-8821-C6D04333957A}" sibTransId="{8A8CE60C-D21A-49B5-AE68-6B6AE6D05377}"/>
    <dgm:cxn modelId="{7DC7C15A-3EBD-4CA6-BE0F-290FEC195449}" srcId="{ACCCEEC7-1CE7-48B5-B40D-9CA353F15FD7}" destId="{07FCC805-8CB6-438A-986A-649EC57B78F4}" srcOrd="1" destOrd="0" parTransId="{6EA8077B-9299-496C-A6BD-A605048D8C3C}" sibTransId="{A4C12DB3-5011-4D05-BD5D-CA5E75749A8E}"/>
    <dgm:cxn modelId="{632CE57F-24BE-4785-ACE3-D09ABC697429}" srcId="{ACCCEEC7-1CE7-48B5-B40D-9CA353F15FD7}" destId="{FE82F2E6-DDEB-4323-A4F3-9FB76A4BE175}" srcOrd="2" destOrd="0" parTransId="{82275B7E-59D4-4325-B986-827C1DEE6F92}" sibTransId="{9856CAD8-FC89-4717-8A02-5B7BAC70FC90}"/>
    <dgm:cxn modelId="{1729A777-2DF7-491B-8878-B0B9922BCDB7}" srcId="{ACCCEEC7-1CE7-48B5-B40D-9CA353F15FD7}" destId="{E3DCAE4A-AB4F-4C04-8E8B-163587BB3A1D}" srcOrd="3" destOrd="0" parTransId="{920AFA16-CD47-4358-9A10-741EBD39F664}" sibTransId="{6BE57B76-18D3-4EE1-8358-375E9AFD7239}"/>
    <dgm:cxn modelId="{82A263E8-C949-4816-ADEB-6EF0404AC8C9}" srcId="{ACCCEEC7-1CE7-48B5-B40D-9CA353F15FD7}" destId="{7AE30CC3-4E99-474E-A5CB-F959F49EEA57}" srcOrd="4" destOrd="0" parTransId="{22447531-E748-4DBF-8C32-379530088E4E}" sibTransId="{955DF359-6D99-4835-871E-6D3BE29573B7}"/>
    <dgm:cxn modelId="{1532806B-A3A6-4F63-B912-60CC07D0CC87}" srcId="{ACCCEEC7-1CE7-48B5-B40D-9CA353F15FD7}" destId="{94F8FA1E-D332-4592-AE4F-75A72FC31203}" srcOrd="5" destOrd="0" parTransId="{403D1F72-0EBD-4E5D-BD12-CC3DAF11D131}" sibTransId="{D523DE11-97C5-49CF-B75E-34AA48933F1F}"/>
    <dgm:cxn modelId="{6DD3C747-D350-48D2-8742-3B701E7B47FF}" srcId="{ACCCEEC7-1CE7-48B5-B40D-9CA353F15FD7}" destId="{1AD73268-1C72-48C4-B7EF-A5C725B94074}" srcOrd="6" destOrd="0" parTransId="{BFD109D2-3A75-4140-A49E-BE133AB345AC}" sibTransId="{F7A81FAD-6C00-4374-8C1D-54317F906FBC}"/>
    <dgm:cxn modelId="{D6D53BD3-FDF8-468D-A6A9-9258947DBE76}" srcId="{ACCCEEC7-1CE7-48B5-B40D-9CA353F15FD7}" destId="{AD2ED751-F13A-4EA7-AF41-DFC1F68CC231}" srcOrd="7" destOrd="0" parTransId="{242E5CD7-9179-472B-86EF-5B7AD3F549D4}" sibTransId="{14D390EF-8F98-4194-9B3D-4CB3F4192D7A}"/>
    <dgm:cxn modelId="{4CE9C0DF-DCA5-45B6-B392-9A201FB4F9EF}" srcId="{09E23018-BAA6-442F-8F2F-7F096F681E9D}" destId="{41D82884-131D-4D89-8ED9-7E26D395C83B}" srcOrd="3" destOrd="0" parTransId="{1352FD9E-D8C8-44CF-86F9-7CBC07FCF242}" sibTransId="{D4792532-9DBF-4A8C-B3B5-EB5BAD2557CB}"/>
    <dgm:cxn modelId="{9D391075-A89A-48D1-8D86-66F4D1FB7B3F}" srcId="{41D82884-131D-4D89-8ED9-7E26D395C83B}" destId="{D5337AA9-3D40-4EFD-8B56-E11D9D72EA26}" srcOrd="0" destOrd="0" parTransId="{823E8FAB-6744-493C-9E7E-3DF406A34F2A}" sibTransId="{E015C5DE-5159-47D4-A190-2EB7B97C9C61}"/>
    <dgm:cxn modelId="{DB26E969-B2B8-47CA-AC96-8D0AB8105E84}" srcId="{41D82884-131D-4D89-8ED9-7E26D395C83B}" destId="{D5DEE190-07A6-46C3-B521-0A1267B511CB}" srcOrd="1" destOrd="0" parTransId="{62A7EA75-BC93-4FD8-8485-C913D848064D}" sibTransId="{70F0AB96-5B46-46C7-A6E6-6BDBFC48A200}"/>
    <dgm:cxn modelId="{6F7FBF7E-AD32-4D85-A4BD-BBEB54F09585}" srcId="{41D82884-131D-4D89-8ED9-7E26D395C83B}" destId="{F2B148C7-5188-4B71-8553-35B1B4674D95}" srcOrd="2" destOrd="0" parTransId="{CF027AC4-2772-4ECE-8336-29AFBD7BF6F5}" sibTransId="{6F78A1F8-CF40-42B3-AE37-66D4CB7EEACF}"/>
    <dgm:cxn modelId="{D184B160-A161-4906-AE20-6D3D65A5A5B6}" srcId="{41D82884-131D-4D89-8ED9-7E26D395C83B}" destId="{C2F1B74A-EB7B-4125-AF78-5AAA98918FF1}" srcOrd="3" destOrd="0" parTransId="{8BB7EB91-1703-4562-8A5B-4BFD8A8EB24C}" sibTransId="{C5A47310-EBEF-457F-A1AE-97110785DD58}"/>
    <dgm:cxn modelId="{1F652734-3AE9-49EC-9EE3-F05431A967D0}" srcId="{41D82884-131D-4D89-8ED9-7E26D395C83B}" destId="{3687FD1D-B06E-40E4-A259-9851687CEDBD}" srcOrd="4" destOrd="0" parTransId="{F66A7F49-36E1-4B24-AE5D-BB9B076929FB}" sibTransId="{4BC032BE-152B-4D9B-8FC5-E4507746DCD9}"/>
    <dgm:cxn modelId="{40679428-E443-4289-BD62-DA9D81A86F3B}" srcId="{09E23018-BAA6-442F-8F2F-7F096F681E9D}" destId="{338C5C39-998A-4865-AFDC-37E4DB1C07A7}" srcOrd="4" destOrd="0" parTransId="{0BC3D269-AD22-43B8-ACC8-E1FFEFFFE9A3}" sibTransId="{C6D937F5-22BE-4311-84D5-10801C4D7BBC}"/>
    <dgm:cxn modelId="{6174854B-C51B-4998-8BA4-62B3A83DA7A6}" srcId="{338C5C39-998A-4865-AFDC-37E4DB1C07A7}" destId="{39ABD1A8-46D6-467C-98A6-205ACA33297D}" srcOrd="0" destOrd="0" parTransId="{190D905E-3AB4-4659-8C8B-2B21E16DDC4E}" sibTransId="{4F7B98D2-6ECB-4FF2-A0EC-8B2CE48BC15C}"/>
    <dgm:cxn modelId="{2CEE7512-0F4C-4435-8FF9-DEB143F67B2F}" srcId="{338C5C39-998A-4865-AFDC-37E4DB1C07A7}" destId="{F40CC3C9-46B4-41F4-8E62-8AA7B1DA4F01}" srcOrd="1" destOrd="0" parTransId="{4C5216C1-2C34-4834-A2A8-DF7B8C9122D7}" sibTransId="{B3B199B0-2C04-45EF-BC62-E8EEA4BBD228}"/>
    <dgm:cxn modelId="{A7BEBEF3-2D1B-4F29-8E63-5699F30683FE}" srcId="{338C5C39-998A-4865-AFDC-37E4DB1C07A7}" destId="{F5AB8B94-8718-43D5-8DF4-704FD0A98ECA}" srcOrd="2" destOrd="0" parTransId="{465DFCEC-6D6B-404A-A103-3435F5A0F9B7}" sibTransId="{E8C28A16-5167-4EBA-8DA3-FAA1A7F4078D}"/>
    <dgm:cxn modelId="{C0919A1A-F2BB-464B-AE64-C3D0E5B74A12}" srcId="{338C5C39-998A-4865-AFDC-37E4DB1C07A7}" destId="{07BCC22C-0964-438A-AFBF-AECCC8F15C47}" srcOrd="3" destOrd="0" parTransId="{C9E54676-4BE3-4384-927C-EF2B832D8D5E}" sibTransId="{39159F7E-8D48-4E30-82A7-06CD432C55D8}"/>
    <dgm:cxn modelId="{0736F833-BED7-4741-A11A-8773D24A63BC}" srcId="{338C5C39-998A-4865-AFDC-37E4DB1C07A7}" destId="{CA0D661C-764E-4A55-BEAE-0DDA12FC0116}" srcOrd="4" destOrd="0" parTransId="{8AB8991E-2705-4865-A801-DBDEF603B4BF}" sibTransId="{666B3552-24D5-4DFE-8455-DBA7586B1556}"/>
    <dgm:cxn modelId="{A2BF1903-45BD-4554-BAC5-364AA5C4944C}" srcId="{338C5C39-998A-4865-AFDC-37E4DB1C07A7}" destId="{CD5FD253-0257-452A-B6F2-155567CBA7F7}" srcOrd="5" destOrd="0" parTransId="{7E23BF28-6E7F-4F65-BCAC-72F5FA5C4458}" sibTransId="{47C46E37-B8A3-4488-B641-0E1880862DF9}"/>
    <dgm:cxn modelId="{9C8EAC1F-6AFC-42FB-8611-47D994B35A4E}" srcId="{09E23018-BAA6-442F-8F2F-7F096F681E9D}" destId="{754EA004-4EC3-498D-9628-574411CB4B59}" srcOrd="5" destOrd="0" parTransId="{FBBC0DAB-2BBB-4956-8A09-26AFEA407E61}" sibTransId="{37E003B2-9955-4C0C-AC85-1CA4CC4D82BB}"/>
    <dgm:cxn modelId="{2A1A70E9-8BEB-4953-A70D-03B4664EB1BE}" srcId="{754EA004-4EC3-498D-9628-574411CB4B59}" destId="{E6258B68-528D-4835-AEAE-EC79158B8F07}" srcOrd="0" destOrd="0" parTransId="{C48C8639-2C6E-42D7-9593-EE9FD58DF6BD}" sibTransId="{BB1C7F68-DBEF-4D76-BBD2-1CDA2B76CE43}"/>
    <dgm:cxn modelId="{23AC4E09-9591-4273-B5CD-4C835C7FC162}" srcId="{754EA004-4EC3-498D-9628-574411CB4B59}" destId="{CDD446C5-6A36-4BFC-9B18-669932A30A00}" srcOrd="1" destOrd="0" parTransId="{1D56EE65-02B9-443E-B3AD-4FBFF70F28BF}" sibTransId="{9DFFACCE-B52B-44DD-8380-E52EE865CBE3}"/>
    <dgm:cxn modelId="{BC094FC8-6EF7-452E-87CA-AFF3F688FA9E}" srcId="{754EA004-4EC3-498D-9628-574411CB4B59}" destId="{ABA45049-BFA8-41AE-82E9-D4CB7A59EC64}" srcOrd="2" destOrd="0" parTransId="{23C13196-4D5C-4735-AEE2-AA72BEF99527}" sibTransId="{E8F07665-BCB7-400B-A6F7-0715C8ED960D}"/>
    <dgm:cxn modelId="{62FA5438-B894-4F90-9C8C-7EC2A450DD20}" srcId="{09E23018-BAA6-442F-8F2F-7F096F681E9D}" destId="{D614932E-F809-47FC-AD88-B0285E344A22}" srcOrd="6" destOrd="0" parTransId="{0F1C873C-10B4-4208-8493-56D56C991C66}" sibTransId="{921A9AF6-2316-40EE-88C1-87C5D402EF2A}"/>
    <dgm:cxn modelId="{452FFB9D-C5AF-4256-A129-9B8549B6800F}" srcId="{D614932E-F809-47FC-AD88-B0285E344A22}" destId="{E834E08E-6A0F-43DB-8B2C-D23986C294D6}" srcOrd="0" destOrd="0" parTransId="{52318349-3FDD-46F2-BA65-DDF0A90B0851}" sibTransId="{F27099DE-7C86-4D72-B6C6-A7EDA768D3B6}"/>
    <dgm:cxn modelId="{82C42BD9-6BF0-4928-848D-A167DB6DA539}" srcId="{D614932E-F809-47FC-AD88-B0285E344A22}" destId="{BF344A1C-A018-4BBC-8338-CA4FDE65F0EF}" srcOrd="1" destOrd="0" parTransId="{A4DFAF7E-070F-4935-8D29-535CC4DBC444}" sibTransId="{385E4912-4BE5-4821-8104-605DAE2B0743}"/>
    <dgm:cxn modelId="{E8E31896-7D08-4B9A-BB05-5D3866CDA7F0}" srcId="{D614932E-F809-47FC-AD88-B0285E344A22}" destId="{BF8391F9-A660-4366-A566-AAE4902C7BEE}" srcOrd="2" destOrd="0" parTransId="{C0AB5DF0-C068-48D7-BC34-BA5F91F0BD23}" sibTransId="{245F6C7A-F0A9-44C1-B133-42DF16C6854A}"/>
    <dgm:cxn modelId="{6F69770E-708C-4637-A841-1D20859524C4}" srcId="{D614932E-F809-47FC-AD88-B0285E344A22}" destId="{3039CBAA-7F46-4B14-B4CA-CFF62A5FB0B1}" srcOrd="3" destOrd="0" parTransId="{9D7A6059-0D48-4B9B-8A3C-FDD50B944B8A}" sibTransId="{E00FA6D1-FE75-4F56-AD96-EA4E1427832A}"/>
    <dgm:cxn modelId="{55FA0F18-A44D-4337-ACCB-CE50DFAA5A54}" srcId="{D614932E-F809-47FC-AD88-B0285E344A22}" destId="{5B8233C5-67FF-446D-BB91-6CB089C5C954}" srcOrd="4" destOrd="0" parTransId="{D18586B2-2F34-4320-A301-CEDF51253F47}" sibTransId="{3334BC89-E3C9-4355-B48B-FB9C6F84DC37}"/>
    <dgm:cxn modelId="{8E1429A7-C7CB-4527-88FC-48BDE02F74EE}" type="presOf" srcId="{9A558001-4A49-443E-A4FD-5EF9664B9A6F}" destId="{57CF31FC-0495-4147-8AF7-A68AA720015C}" srcOrd="0" destOrd="0" presId="urn:microsoft.com/office/officeart/2005/8/layout/orgChart1"/>
    <dgm:cxn modelId="{E6450888-E36F-4757-A5F3-31A61E1DD946}" type="presParOf" srcId="{57CF31FC-0495-4147-8AF7-A68AA720015C}" destId="{53B34FAE-EAB8-4AB8-8024-1430B9ACEC35}" srcOrd="0" destOrd="0" presId="urn:microsoft.com/office/officeart/2005/8/layout/orgChart1"/>
    <dgm:cxn modelId="{6E28B81A-8693-4638-B3A6-74780C080C75}" type="presParOf" srcId="{53B34FAE-EAB8-4AB8-8024-1430B9ACEC35}" destId="{66BD9C95-5D97-460C-A875-7D19C671A48B}" srcOrd="0" destOrd="0" presId="urn:microsoft.com/office/officeart/2005/8/layout/orgChart1"/>
    <dgm:cxn modelId="{57B1FEA2-769A-4501-8D69-1EB17D4054C9}" type="presParOf" srcId="{66BD9C95-5D97-460C-A875-7D19C671A48B}" destId="{2C57630D-CD68-4EEB-B7D7-9198F68BD067}" srcOrd="0" destOrd="0" presId="urn:microsoft.com/office/officeart/2005/8/layout/orgChart1"/>
    <dgm:cxn modelId="{66197E7E-A431-424E-BD1A-01097D75EF31}" type="presOf" srcId="{09E23018-BAA6-442F-8F2F-7F096F681E9D}" destId="{2C57630D-CD68-4EEB-B7D7-9198F68BD067}" srcOrd="0" destOrd="0" presId="urn:microsoft.com/office/officeart/2005/8/layout/orgChart1"/>
    <dgm:cxn modelId="{41E47F20-23AB-4F4A-B69F-81DD843528FE}" type="presParOf" srcId="{66BD9C95-5D97-460C-A875-7D19C671A48B}" destId="{EF15BE49-0DE8-4156-A56A-380795EC3177}" srcOrd="1" destOrd="0" presId="urn:microsoft.com/office/officeart/2005/8/layout/orgChart1"/>
    <dgm:cxn modelId="{10485DEB-4655-4AC7-BD30-212AA17CB571}" type="presOf" srcId="{09E23018-BAA6-442F-8F2F-7F096F681E9D}" destId="{EF15BE49-0DE8-4156-A56A-380795EC3177}" srcOrd="1" destOrd="0" presId="urn:microsoft.com/office/officeart/2005/8/layout/orgChart1"/>
    <dgm:cxn modelId="{7D15EA91-0F41-4192-8E8C-2C2490C2D601}" type="presParOf" srcId="{53B34FAE-EAB8-4AB8-8024-1430B9ACEC35}" destId="{1EF96781-7BAC-43F9-829F-7E1D26AB7EAE}" srcOrd="1" destOrd="0" presId="urn:microsoft.com/office/officeart/2005/8/layout/orgChart1"/>
    <dgm:cxn modelId="{83CAB77C-726D-41D3-9249-305D279F431D}" type="presParOf" srcId="{1EF96781-7BAC-43F9-829F-7E1D26AB7EAE}" destId="{6A5718F8-73F7-4207-966B-B35DCCA82155}" srcOrd="0" destOrd="0" presId="urn:microsoft.com/office/officeart/2005/8/layout/orgChart1"/>
    <dgm:cxn modelId="{0803691F-DBAF-4F3B-9B69-E8048A6299D9}" type="presOf" srcId="{1A0660E0-AC2D-4085-A4E4-7B81118E3DB7}" destId="{6A5718F8-73F7-4207-966B-B35DCCA82155}" srcOrd="0" destOrd="0" presId="urn:microsoft.com/office/officeart/2005/8/layout/orgChart1"/>
    <dgm:cxn modelId="{75834312-897E-45C8-AE48-7D57F89D405A}" type="presParOf" srcId="{1EF96781-7BAC-43F9-829F-7E1D26AB7EAE}" destId="{66BEC15D-E1EC-40EC-9B8A-2E6FAFBFBD33}" srcOrd="1" destOrd="0" presId="urn:microsoft.com/office/officeart/2005/8/layout/orgChart1"/>
    <dgm:cxn modelId="{7978846F-B348-4F0A-B4FA-830E236C8C47}" type="presParOf" srcId="{66BEC15D-E1EC-40EC-9B8A-2E6FAFBFBD33}" destId="{B939A813-D955-47E4-A2D4-0AD31971CDDE}" srcOrd="0" destOrd="0" presId="urn:microsoft.com/office/officeart/2005/8/layout/orgChart1"/>
    <dgm:cxn modelId="{B1FEC7BE-153B-49FD-BAF4-291541663B63}" type="presParOf" srcId="{B939A813-D955-47E4-A2D4-0AD31971CDDE}" destId="{D4F6F3EA-ACDB-4E88-85F7-E203948513EC}" srcOrd="0" destOrd="0" presId="urn:microsoft.com/office/officeart/2005/8/layout/orgChart1"/>
    <dgm:cxn modelId="{05D16536-0F8B-489F-A3B3-2ECC96EACDA2}" type="presOf" srcId="{17650EFE-315F-4A1D-93B0-9B35C2DDB822}" destId="{D4F6F3EA-ACDB-4E88-85F7-E203948513EC}" srcOrd="0" destOrd="0" presId="urn:microsoft.com/office/officeart/2005/8/layout/orgChart1"/>
    <dgm:cxn modelId="{E4D55C0C-5683-41E1-83E1-BDC7A662AD5F}" type="presParOf" srcId="{B939A813-D955-47E4-A2D4-0AD31971CDDE}" destId="{053538AB-5E7C-476F-B217-5D0CC6215B95}" srcOrd="1" destOrd="0" presId="urn:microsoft.com/office/officeart/2005/8/layout/orgChart1"/>
    <dgm:cxn modelId="{46F5247A-E576-4F0E-8A73-EE757E38173C}" type="presOf" srcId="{17650EFE-315F-4A1D-93B0-9B35C2DDB822}" destId="{053538AB-5E7C-476F-B217-5D0CC6215B95}" srcOrd="1" destOrd="0" presId="urn:microsoft.com/office/officeart/2005/8/layout/orgChart1"/>
    <dgm:cxn modelId="{81CB1A64-6A7A-406E-BD06-8A86A4DFEDE4}" type="presParOf" srcId="{66BEC15D-E1EC-40EC-9B8A-2E6FAFBFBD33}" destId="{4495F118-2790-4661-A5D3-AB7D66931168}" srcOrd="1" destOrd="0" presId="urn:microsoft.com/office/officeart/2005/8/layout/orgChart1"/>
    <dgm:cxn modelId="{422E9CB8-0885-4F24-9077-5C2EBDC0B2A0}" type="presParOf" srcId="{4495F118-2790-4661-A5D3-AB7D66931168}" destId="{02967D14-E2A7-4F66-843D-55D3A64C0F7E}" srcOrd="0" destOrd="0" presId="urn:microsoft.com/office/officeart/2005/8/layout/orgChart1"/>
    <dgm:cxn modelId="{FE155889-A79D-4019-89BF-958988908A4E}" type="presOf" srcId="{17F76EE8-DE36-4A89-8601-714D29A6278A}" destId="{02967D14-E2A7-4F66-843D-55D3A64C0F7E}" srcOrd="0" destOrd="0" presId="urn:microsoft.com/office/officeart/2005/8/layout/orgChart1"/>
    <dgm:cxn modelId="{B0B5A15F-F702-4594-9A64-6191A35440AD}" type="presParOf" srcId="{4495F118-2790-4661-A5D3-AB7D66931168}" destId="{90E32C6C-0A5C-4D89-8C28-EAED64367308}" srcOrd="1" destOrd="0" presId="urn:microsoft.com/office/officeart/2005/8/layout/orgChart1"/>
    <dgm:cxn modelId="{4B10044D-9BE2-4EC3-94F7-68DF196AB9E5}" type="presParOf" srcId="{90E32C6C-0A5C-4D89-8C28-EAED64367308}" destId="{F073CE2E-FC68-4FB5-AB5E-0232F43AF03C}" srcOrd="0" destOrd="0" presId="urn:microsoft.com/office/officeart/2005/8/layout/orgChart1"/>
    <dgm:cxn modelId="{2ABBC998-9F00-4FBC-9E97-6DFAC4EF2BC1}" type="presParOf" srcId="{F073CE2E-FC68-4FB5-AB5E-0232F43AF03C}" destId="{8C7319CE-DDCC-4B45-989E-07F57A40A7E3}" srcOrd="0" destOrd="0" presId="urn:microsoft.com/office/officeart/2005/8/layout/orgChart1"/>
    <dgm:cxn modelId="{2C4592E1-21D7-4E9A-A1C5-064911D5D9ED}" type="presOf" srcId="{E6C1E38B-E237-4FD4-BE97-E4F44CBA2DF1}" destId="{8C7319CE-DDCC-4B45-989E-07F57A40A7E3}" srcOrd="0" destOrd="0" presId="urn:microsoft.com/office/officeart/2005/8/layout/orgChart1"/>
    <dgm:cxn modelId="{02680760-86BC-485C-AF7B-85300EA1F03A}" type="presParOf" srcId="{F073CE2E-FC68-4FB5-AB5E-0232F43AF03C}" destId="{BC70B23D-5B8A-4C6C-AFDA-0F246BC7E63B}" srcOrd="1" destOrd="0" presId="urn:microsoft.com/office/officeart/2005/8/layout/orgChart1"/>
    <dgm:cxn modelId="{2C15F26C-8413-4AF3-AF3D-5A4BCD6612E7}" type="presOf" srcId="{E6C1E38B-E237-4FD4-BE97-E4F44CBA2DF1}" destId="{BC70B23D-5B8A-4C6C-AFDA-0F246BC7E63B}" srcOrd="1" destOrd="0" presId="urn:microsoft.com/office/officeart/2005/8/layout/orgChart1"/>
    <dgm:cxn modelId="{0CF45C71-2D85-4AD2-AEEC-763BB930D2AB}" type="presParOf" srcId="{90E32C6C-0A5C-4D89-8C28-EAED64367308}" destId="{60F433F3-8D09-4B83-898F-E4AAE93EE8BA}" srcOrd="1" destOrd="0" presId="urn:microsoft.com/office/officeart/2005/8/layout/orgChart1"/>
    <dgm:cxn modelId="{DCE52515-98AB-45D8-B68F-92D3AC586AC6}" type="presParOf" srcId="{90E32C6C-0A5C-4D89-8C28-EAED64367308}" destId="{5709EAA9-CB06-4569-B714-FE10EB903112}" srcOrd="2" destOrd="0" presId="urn:microsoft.com/office/officeart/2005/8/layout/orgChart1"/>
    <dgm:cxn modelId="{6DAF24DC-E430-441E-B8CD-B66400E9B9F2}" type="presParOf" srcId="{4495F118-2790-4661-A5D3-AB7D66931168}" destId="{325838E8-B28B-46C7-98A2-FBF56161B7E3}" srcOrd="2" destOrd="0" presId="urn:microsoft.com/office/officeart/2005/8/layout/orgChart1"/>
    <dgm:cxn modelId="{D0076336-DD90-480A-A4DF-D3F0B0E8E284}" type="presOf" srcId="{BDC8FE9A-DB0D-4CB5-A52A-4478CE1C7AB9}" destId="{325838E8-B28B-46C7-98A2-FBF56161B7E3}" srcOrd="0" destOrd="0" presId="urn:microsoft.com/office/officeart/2005/8/layout/orgChart1"/>
    <dgm:cxn modelId="{BDDE22AF-F34E-4E89-8579-4C9838739685}" type="presParOf" srcId="{4495F118-2790-4661-A5D3-AB7D66931168}" destId="{B5D5FA75-4896-4F79-9944-02C6C8D3A990}" srcOrd="3" destOrd="0" presId="urn:microsoft.com/office/officeart/2005/8/layout/orgChart1"/>
    <dgm:cxn modelId="{2F8E21DD-6AFD-421A-BD9A-2A6156748C03}" type="presParOf" srcId="{B5D5FA75-4896-4F79-9944-02C6C8D3A990}" destId="{75CFC568-55F9-4D3F-8046-840C133D5A04}" srcOrd="0" destOrd="0" presId="urn:microsoft.com/office/officeart/2005/8/layout/orgChart1"/>
    <dgm:cxn modelId="{E88F5821-E1E9-437F-BECF-E5F26F06BFEE}" type="presParOf" srcId="{75CFC568-55F9-4D3F-8046-840C133D5A04}" destId="{7CFF8415-D01C-413B-9C82-51057A0F030E}" srcOrd="0" destOrd="0" presId="urn:microsoft.com/office/officeart/2005/8/layout/orgChart1"/>
    <dgm:cxn modelId="{43905C49-2B9C-49E8-8F1D-21D86ADD3666}" type="presOf" srcId="{D839D32A-FFA8-4238-BE00-885DFA7D266F}" destId="{7CFF8415-D01C-413B-9C82-51057A0F030E}" srcOrd="0" destOrd="0" presId="urn:microsoft.com/office/officeart/2005/8/layout/orgChart1"/>
    <dgm:cxn modelId="{A12B9A21-E26C-47C0-9E37-BDBE428115BF}" type="presParOf" srcId="{75CFC568-55F9-4D3F-8046-840C133D5A04}" destId="{F2D8A5AC-BBEC-4FAA-9C81-01E1989FC851}" srcOrd="1" destOrd="0" presId="urn:microsoft.com/office/officeart/2005/8/layout/orgChart1"/>
    <dgm:cxn modelId="{595AFA5B-5C06-4312-B9F0-C79867D561B1}" type="presOf" srcId="{D839D32A-FFA8-4238-BE00-885DFA7D266F}" destId="{F2D8A5AC-BBEC-4FAA-9C81-01E1989FC851}" srcOrd="1" destOrd="0" presId="urn:microsoft.com/office/officeart/2005/8/layout/orgChart1"/>
    <dgm:cxn modelId="{E2B9B1DC-D781-4AE3-8B65-1B654D985715}" type="presParOf" srcId="{B5D5FA75-4896-4F79-9944-02C6C8D3A990}" destId="{F6D22027-0DD2-4598-B42B-0396E3C1D87F}" srcOrd="1" destOrd="0" presId="urn:microsoft.com/office/officeart/2005/8/layout/orgChart1"/>
    <dgm:cxn modelId="{9F9AAA49-F380-4A99-ABBB-00FF62297465}" type="presParOf" srcId="{B5D5FA75-4896-4F79-9944-02C6C8D3A990}" destId="{334AB701-F925-4736-8AA8-F744D9F1807F}" srcOrd="2" destOrd="0" presId="urn:microsoft.com/office/officeart/2005/8/layout/orgChart1"/>
    <dgm:cxn modelId="{F9784B51-A629-4CFD-8F08-C4EF7D4914D2}" type="presParOf" srcId="{4495F118-2790-4661-A5D3-AB7D66931168}" destId="{457AA5E6-C2AC-464F-92A7-20FFE68C4A4F}" srcOrd="4" destOrd="0" presId="urn:microsoft.com/office/officeart/2005/8/layout/orgChart1"/>
    <dgm:cxn modelId="{8C96561F-A44B-47A3-9F3D-CF17804A430F}" type="presOf" srcId="{24DF2AEB-9C54-4FCD-9FD9-FD6A5A29B476}" destId="{457AA5E6-C2AC-464F-92A7-20FFE68C4A4F}" srcOrd="0" destOrd="0" presId="urn:microsoft.com/office/officeart/2005/8/layout/orgChart1"/>
    <dgm:cxn modelId="{78124125-B1A5-4064-96A3-C85DF4CA55BC}" type="presParOf" srcId="{4495F118-2790-4661-A5D3-AB7D66931168}" destId="{302100DC-2C9C-447B-BDF4-7672F925203A}" srcOrd="5" destOrd="0" presId="urn:microsoft.com/office/officeart/2005/8/layout/orgChart1"/>
    <dgm:cxn modelId="{F78E928C-C89C-418D-8F75-8FB6E20178BC}" type="presParOf" srcId="{302100DC-2C9C-447B-BDF4-7672F925203A}" destId="{DAE09B8B-5001-464B-82C8-3E90B7B99DD6}" srcOrd="0" destOrd="0" presId="urn:microsoft.com/office/officeart/2005/8/layout/orgChart1"/>
    <dgm:cxn modelId="{A4CF8FE3-806E-4AE8-BFE3-A2EC041235A1}" type="presParOf" srcId="{DAE09B8B-5001-464B-82C8-3E90B7B99DD6}" destId="{DE28770D-047F-4B0C-9E34-DF766A798C98}" srcOrd="0" destOrd="0" presId="urn:microsoft.com/office/officeart/2005/8/layout/orgChart1"/>
    <dgm:cxn modelId="{8D4E2B4B-58E4-470A-8E23-E1F12AD0FB46}" type="presOf" srcId="{B1100250-B5D5-4427-8D5D-FE4E5A7A68B9}" destId="{DE28770D-047F-4B0C-9E34-DF766A798C98}" srcOrd="0" destOrd="0" presId="urn:microsoft.com/office/officeart/2005/8/layout/orgChart1"/>
    <dgm:cxn modelId="{0791C7FD-5D1D-4A11-AAFC-62F6CD4F817A}" type="presParOf" srcId="{DAE09B8B-5001-464B-82C8-3E90B7B99DD6}" destId="{96A3F4C3-DEF3-43B2-9D16-74C86DE3C52A}" srcOrd="1" destOrd="0" presId="urn:microsoft.com/office/officeart/2005/8/layout/orgChart1"/>
    <dgm:cxn modelId="{C31AE992-CCFE-44FD-BA8F-9938631DD332}" type="presOf" srcId="{B1100250-B5D5-4427-8D5D-FE4E5A7A68B9}" destId="{96A3F4C3-DEF3-43B2-9D16-74C86DE3C52A}" srcOrd="1" destOrd="0" presId="urn:microsoft.com/office/officeart/2005/8/layout/orgChart1"/>
    <dgm:cxn modelId="{D6E839FD-E8B5-407C-8ABF-9C8A0B5D695D}" type="presParOf" srcId="{302100DC-2C9C-447B-BDF4-7672F925203A}" destId="{E04CBAA3-8EF0-43C2-A5F9-318D438C9564}" srcOrd="1" destOrd="0" presId="urn:microsoft.com/office/officeart/2005/8/layout/orgChart1"/>
    <dgm:cxn modelId="{AAF82FEC-846A-49D7-A59F-C903999E830D}" type="presParOf" srcId="{302100DC-2C9C-447B-BDF4-7672F925203A}" destId="{F22C90DF-2AA1-4FE2-B3D1-2BFC620BB634}" srcOrd="2" destOrd="0" presId="urn:microsoft.com/office/officeart/2005/8/layout/orgChart1"/>
    <dgm:cxn modelId="{9B522F32-204D-48FB-9108-FCC8FAEFC1C8}" type="presParOf" srcId="{4495F118-2790-4661-A5D3-AB7D66931168}" destId="{6F4D8DEF-B90E-4155-8113-E1FA3C703D79}" srcOrd="6" destOrd="0" presId="urn:microsoft.com/office/officeart/2005/8/layout/orgChart1"/>
    <dgm:cxn modelId="{6A358F4F-3B2F-41EC-85C0-4750E2A232A3}" type="presOf" srcId="{821E13CA-2125-41C6-83D2-52E803AAFA17}" destId="{6F4D8DEF-B90E-4155-8113-E1FA3C703D79}" srcOrd="0" destOrd="0" presId="urn:microsoft.com/office/officeart/2005/8/layout/orgChart1"/>
    <dgm:cxn modelId="{9FD80B5A-F6BA-4246-A76F-335D0A696430}" type="presParOf" srcId="{4495F118-2790-4661-A5D3-AB7D66931168}" destId="{C59BD812-1AF1-431D-AE87-7A93A880FA8C}" srcOrd="7" destOrd="0" presId="urn:microsoft.com/office/officeart/2005/8/layout/orgChart1"/>
    <dgm:cxn modelId="{05B9A5A0-B389-4AAE-929F-C8E20802A09D}" type="presParOf" srcId="{C59BD812-1AF1-431D-AE87-7A93A880FA8C}" destId="{C23B1663-D8AE-4586-AA58-263B7A06EAF2}" srcOrd="0" destOrd="0" presId="urn:microsoft.com/office/officeart/2005/8/layout/orgChart1"/>
    <dgm:cxn modelId="{FE5ADD54-C8F8-4182-A1AE-429E7C01C9FB}" type="presParOf" srcId="{C23B1663-D8AE-4586-AA58-263B7A06EAF2}" destId="{92314D49-5CD0-4865-9A4E-F980770543A2}" srcOrd="0" destOrd="0" presId="urn:microsoft.com/office/officeart/2005/8/layout/orgChart1"/>
    <dgm:cxn modelId="{C0B81816-A1A0-45FB-94C0-885DD2DC03C0}" type="presOf" srcId="{AFF949D7-68FB-48C4-867A-5E6CF7B74CFE}" destId="{92314D49-5CD0-4865-9A4E-F980770543A2}" srcOrd="0" destOrd="0" presId="urn:microsoft.com/office/officeart/2005/8/layout/orgChart1"/>
    <dgm:cxn modelId="{1D842CFC-C0B0-419B-A7EC-7A49C6F461B9}" type="presParOf" srcId="{C23B1663-D8AE-4586-AA58-263B7A06EAF2}" destId="{014F0E70-583B-49B6-8754-37279A0A33E0}" srcOrd="1" destOrd="0" presId="urn:microsoft.com/office/officeart/2005/8/layout/orgChart1"/>
    <dgm:cxn modelId="{1FF7150F-0DAC-43A4-B025-8635D45B91E1}" type="presOf" srcId="{AFF949D7-68FB-48C4-867A-5E6CF7B74CFE}" destId="{014F0E70-583B-49B6-8754-37279A0A33E0}" srcOrd="1" destOrd="0" presId="urn:microsoft.com/office/officeart/2005/8/layout/orgChart1"/>
    <dgm:cxn modelId="{A5348B7E-ACAB-4FC7-A34B-4F0845300852}" type="presParOf" srcId="{C59BD812-1AF1-431D-AE87-7A93A880FA8C}" destId="{EF9531EC-550E-45F6-B2AE-1E0449A6C91C}" srcOrd="1" destOrd="0" presId="urn:microsoft.com/office/officeart/2005/8/layout/orgChart1"/>
    <dgm:cxn modelId="{FB9F2BA0-1AE1-4669-B151-4C20CC4E4C7F}" type="presParOf" srcId="{C59BD812-1AF1-431D-AE87-7A93A880FA8C}" destId="{27E2C7A6-C650-4F0A-9C3C-FB45A11C4778}" srcOrd="2" destOrd="0" presId="urn:microsoft.com/office/officeart/2005/8/layout/orgChart1"/>
    <dgm:cxn modelId="{49084DE3-8DCD-4CE1-BE63-866ED0552E45}" type="presParOf" srcId="{4495F118-2790-4661-A5D3-AB7D66931168}" destId="{60836F5C-91CF-481D-B427-DB0B99834A04}" srcOrd="8" destOrd="0" presId="urn:microsoft.com/office/officeart/2005/8/layout/orgChart1"/>
    <dgm:cxn modelId="{0EBC0656-273A-4B82-B81E-4C49E14DB407}" type="presOf" srcId="{5D75E406-A310-4E38-BE33-2E75EBADAFC2}" destId="{60836F5C-91CF-481D-B427-DB0B99834A04}" srcOrd="0" destOrd="0" presId="urn:microsoft.com/office/officeart/2005/8/layout/orgChart1"/>
    <dgm:cxn modelId="{2E6F32E0-321A-401E-A8F5-7377B99596E2}" type="presParOf" srcId="{4495F118-2790-4661-A5D3-AB7D66931168}" destId="{82BADB3A-7F06-4C4B-82B2-07F4A654069B}" srcOrd="9" destOrd="0" presId="urn:microsoft.com/office/officeart/2005/8/layout/orgChart1"/>
    <dgm:cxn modelId="{D61D1014-E41C-4180-A7A8-0F10B5963875}" type="presParOf" srcId="{82BADB3A-7F06-4C4B-82B2-07F4A654069B}" destId="{849ABD3F-490F-4C2B-B80E-B8BA90EDFC48}" srcOrd="0" destOrd="0" presId="urn:microsoft.com/office/officeart/2005/8/layout/orgChart1"/>
    <dgm:cxn modelId="{DBA4DD68-7AAD-43A9-98F1-E438C3A3D1A8}" type="presParOf" srcId="{849ABD3F-490F-4C2B-B80E-B8BA90EDFC48}" destId="{DB4F0C70-CDA0-4F33-BD69-3AE2B5FFA062}" srcOrd="0" destOrd="0" presId="urn:microsoft.com/office/officeart/2005/8/layout/orgChart1"/>
    <dgm:cxn modelId="{F98EAA85-4CB4-4B6C-B4E7-48AAC3611CCD}" type="presOf" srcId="{567DC712-6CB7-41CA-A817-D6180FF08B90}" destId="{DB4F0C70-CDA0-4F33-BD69-3AE2B5FFA062}" srcOrd="0" destOrd="0" presId="urn:microsoft.com/office/officeart/2005/8/layout/orgChart1"/>
    <dgm:cxn modelId="{9A271BDB-7A3B-4487-9B0F-06CEAD3B9F85}" type="presParOf" srcId="{849ABD3F-490F-4C2B-B80E-B8BA90EDFC48}" destId="{B1BEB825-20D4-4EAF-9B1A-59AD13B00C1B}" srcOrd="1" destOrd="0" presId="urn:microsoft.com/office/officeart/2005/8/layout/orgChart1"/>
    <dgm:cxn modelId="{E1FB8588-1D07-443D-87E1-2A9DB9AFEF7E}" type="presOf" srcId="{567DC712-6CB7-41CA-A817-D6180FF08B90}" destId="{B1BEB825-20D4-4EAF-9B1A-59AD13B00C1B}" srcOrd="1" destOrd="0" presId="urn:microsoft.com/office/officeart/2005/8/layout/orgChart1"/>
    <dgm:cxn modelId="{9557540A-A9EF-4681-9129-FED4CCBF6F50}" type="presParOf" srcId="{82BADB3A-7F06-4C4B-82B2-07F4A654069B}" destId="{4D77E29B-C117-46C1-804F-61C574AE25AF}" srcOrd="1" destOrd="0" presId="urn:microsoft.com/office/officeart/2005/8/layout/orgChart1"/>
    <dgm:cxn modelId="{CE231517-2126-45E2-8C21-E6BC481B7271}" type="presParOf" srcId="{82BADB3A-7F06-4C4B-82B2-07F4A654069B}" destId="{E066DB29-3000-403F-936E-4969D5A2CFD1}" srcOrd="2" destOrd="0" presId="urn:microsoft.com/office/officeart/2005/8/layout/orgChart1"/>
    <dgm:cxn modelId="{FB280D67-E93A-45D4-A9B7-43F012FA9DA3}" type="presParOf" srcId="{4495F118-2790-4661-A5D3-AB7D66931168}" destId="{45365C1F-D934-4632-B00F-FFD506B016C5}" srcOrd="10" destOrd="0" presId="urn:microsoft.com/office/officeart/2005/8/layout/orgChart1"/>
    <dgm:cxn modelId="{1726AF5D-C054-4724-8327-F789BDF1052C}" type="presOf" srcId="{875C0769-3755-404A-BDE7-5135FAB97B25}" destId="{45365C1F-D934-4632-B00F-FFD506B016C5}" srcOrd="0" destOrd="0" presId="urn:microsoft.com/office/officeart/2005/8/layout/orgChart1"/>
    <dgm:cxn modelId="{1214BD62-04D3-452A-846D-7792394F1C07}" type="presParOf" srcId="{4495F118-2790-4661-A5D3-AB7D66931168}" destId="{7A877AD8-4E0E-4A6C-80D8-7E88C33FE5DF}" srcOrd="11" destOrd="0" presId="urn:microsoft.com/office/officeart/2005/8/layout/orgChart1"/>
    <dgm:cxn modelId="{D964D6B4-C2D8-4E3F-B965-EE4A01CF3127}" type="presParOf" srcId="{7A877AD8-4E0E-4A6C-80D8-7E88C33FE5DF}" destId="{37FFEB81-C5E4-4602-BCAD-E3D66B6182E6}" srcOrd="0" destOrd="0" presId="urn:microsoft.com/office/officeart/2005/8/layout/orgChart1"/>
    <dgm:cxn modelId="{89569ECB-D165-4FBE-89DA-36C3EAC50D9E}" type="presParOf" srcId="{37FFEB81-C5E4-4602-BCAD-E3D66B6182E6}" destId="{AEBE8310-22E6-4554-A54E-BCFE1CA679B2}" srcOrd="0" destOrd="0" presId="urn:microsoft.com/office/officeart/2005/8/layout/orgChart1"/>
    <dgm:cxn modelId="{485EB2CE-891B-4438-8562-2F72024EA9FB}" type="presOf" srcId="{524837C0-D1F3-4970-B6E2-7CD933349162}" destId="{AEBE8310-22E6-4554-A54E-BCFE1CA679B2}" srcOrd="0" destOrd="0" presId="urn:microsoft.com/office/officeart/2005/8/layout/orgChart1"/>
    <dgm:cxn modelId="{DC48B949-420C-41FE-8F53-D713C4AFC2FE}" type="presParOf" srcId="{37FFEB81-C5E4-4602-BCAD-E3D66B6182E6}" destId="{9058E769-563F-4152-AA63-3FF667B6F2CB}" srcOrd="1" destOrd="0" presId="urn:microsoft.com/office/officeart/2005/8/layout/orgChart1"/>
    <dgm:cxn modelId="{961D17B4-9447-4AE2-B25F-977C3CC42CD3}" type="presOf" srcId="{524837C0-D1F3-4970-B6E2-7CD933349162}" destId="{9058E769-563F-4152-AA63-3FF667B6F2CB}" srcOrd="1" destOrd="0" presId="urn:microsoft.com/office/officeart/2005/8/layout/orgChart1"/>
    <dgm:cxn modelId="{428F1D9A-3129-4AAD-9EE8-198B29D6FEFE}" type="presParOf" srcId="{7A877AD8-4E0E-4A6C-80D8-7E88C33FE5DF}" destId="{7946B889-1749-46AD-8738-C083F8BEC540}" srcOrd="1" destOrd="0" presId="urn:microsoft.com/office/officeart/2005/8/layout/orgChart1"/>
    <dgm:cxn modelId="{328949F2-D70A-4F6B-9281-8B13C2D41998}" type="presParOf" srcId="{7A877AD8-4E0E-4A6C-80D8-7E88C33FE5DF}" destId="{B7A29965-D3AA-4E1C-BBC8-F78BEBE0ACF7}" srcOrd="2" destOrd="0" presId="urn:microsoft.com/office/officeart/2005/8/layout/orgChart1"/>
    <dgm:cxn modelId="{FBC2F701-888A-4949-B5A6-6690E1643C6F}" type="presParOf" srcId="{4495F118-2790-4661-A5D3-AB7D66931168}" destId="{AADBFB59-DA38-47F5-A968-E837C1C08E4D}" srcOrd="12" destOrd="0" presId="urn:microsoft.com/office/officeart/2005/8/layout/orgChart1"/>
    <dgm:cxn modelId="{E3B70351-41BD-4BA4-A6CB-50F51BB49F1B}" type="presOf" srcId="{15B7E041-815E-4F08-BB25-02F9FCE5BC65}" destId="{AADBFB59-DA38-47F5-A968-E837C1C08E4D}" srcOrd="0" destOrd="0" presId="urn:microsoft.com/office/officeart/2005/8/layout/orgChart1"/>
    <dgm:cxn modelId="{91CE0161-9AF7-47BF-BA03-BED488CE035F}" type="presParOf" srcId="{4495F118-2790-4661-A5D3-AB7D66931168}" destId="{773626E1-D5F9-4F55-96E4-B50E8B2AB16A}" srcOrd="13" destOrd="0" presId="urn:microsoft.com/office/officeart/2005/8/layout/orgChart1"/>
    <dgm:cxn modelId="{F1800DFD-2CD7-4C1D-BE7F-76090ABBF863}" type="presParOf" srcId="{773626E1-D5F9-4F55-96E4-B50E8B2AB16A}" destId="{91296C1E-511D-4A25-B41D-81E8281A37AB}" srcOrd="0" destOrd="0" presId="urn:microsoft.com/office/officeart/2005/8/layout/orgChart1"/>
    <dgm:cxn modelId="{BDA459F7-732E-4C76-994F-9C81195FE7BB}" type="presParOf" srcId="{91296C1E-511D-4A25-B41D-81E8281A37AB}" destId="{1D4A154C-84D6-43B6-B3D8-C4E19ED7DD9A}" srcOrd="0" destOrd="0" presId="urn:microsoft.com/office/officeart/2005/8/layout/orgChart1"/>
    <dgm:cxn modelId="{05F0C2F8-2D6F-487C-A200-8010D3F8A54C}" type="presOf" srcId="{5C045933-90DD-4D2C-9C61-3DF1DD68946B}" destId="{1D4A154C-84D6-43B6-B3D8-C4E19ED7DD9A}" srcOrd="0" destOrd="0" presId="urn:microsoft.com/office/officeart/2005/8/layout/orgChart1"/>
    <dgm:cxn modelId="{A3A4F90E-E52C-4317-B4AC-31236DEC17DC}" type="presParOf" srcId="{91296C1E-511D-4A25-B41D-81E8281A37AB}" destId="{07E208F8-B51F-4995-988B-06AD2A28B79F}" srcOrd="1" destOrd="0" presId="urn:microsoft.com/office/officeart/2005/8/layout/orgChart1"/>
    <dgm:cxn modelId="{9B12FE8C-F11D-4EEA-88EF-21ECB8605DAF}" type="presOf" srcId="{5C045933-90DD-4D2C-9C61-3DF1DD68946B}" destId="{07E208F8-B51F-4995-988B-06AD2A28B79F}" srcOrd="1" destOrd="0" presId="urn:microsoft.com/office/officeart/2005/8/layout/orgChart1"/>
    <dgm:cxn modelId="{0FF97BB5-6FF5-452F-BB53-07D8BDE963E1}" type="presParOf" srcId="{773626E1-D5F9-4F55-96E4-B50E8B2AB16A}" destId="{7F1D8C8C-09F9-453B-B19E-377810546032}" srcOrd="1" destOrd="0" presId="urn:microsoft.com/office/officeart/2005/8/layout/orgChart1"/>
    <dgm:cxn modelId="{F2787327-A865-44DE-BB79-CB024200E448}" type="presParOf" srcId="{773626E1-D5F9-4F55-96E4-B50E8B2AB16A}" destId="{6EB088D2-5D94-4DC2-A97C-7AC836AA9AB6}" srcOrd="2" destOrd="0" presId="urn:microsoft.com/office/officeart/2005/8/layout/orgChart1"/>
    <dgm:cxn modelId="{99AA0DC9-FEDD-405C-B0EB-0F5459769BF7}" type="presParOf" srcId="{4495F118-2790-4661-A5D3-AB7D66931168}" destId="{F030F393-E323-487A-A6AB-8AF3E48CFCBA}" srcOrd="14" destOrd="0" presId="urn:microsoft.com/office/officeart/2005/8/layout/orgChart1"/>
    <dgm:cxn modelId="{9A8B7387-54DA-4C85-AB87-F7A3DB03F400}" type="presOf" srcId="{874AC5FA-4B48-4324-9910-4544BC36BDC2}" destId="{F030F393-E323-487A-A6AB-8AF3E48CFCBA}" srcOrd="0" destOrd="0" presId="urn:microsoft.com/office/officeart/2005/8/layout/orgChart1"/>
    <dgm:cxn modelId="{B371B021-E386-47A8-A64E-81842DD38469}" type="presParOf" srcId="{4495F118-2790-4661-A5D3-AB7D66931168}" destId="{1DCAC28B-95D1-4B3C-B264-541D37B7EF6F}" srcOrd="15" destOrd="0" presId="urn:microsoft.com/office/officeart/2005/8/layout/orgChart1"/>
    <dgm:cxn modelId="{8A487D9A-9B3D-4C24-B52C-6BF80FE3505C}" type="presParOf" srcId="{1DCAC28B-95D1-4B3C-B264-541D37B7EF6F}" destId="{F1FA9454-208C-4858-8AF6-730168900DD4}" srcOrd="0" destOrd="0" presId="urn:microsoft.com/office/officeart/2005/8/layout/orgChart1"/>
    <dgm:cxn modelId="{4F4166D6-2969-42E3-9DB6-E572DA1120A3}" type="presParOf" srcId="{F1FA9454-208C-4858-8AF6-730168900DD4}" destId="{906E1E7C-8630-44BE-ABB2-8361C5B113E3}" srcOrd="0" destOrd="0" presId="urn:microsoft.com/office/officeart/2005/8/layout/orgChart1"/>
    <dgm:cxn modelId="{3004CE72-9799-4043-A853-31A3D25A0698}" type="presOf" srcId="{C19D7CBE-52A5-41F7-B6C0-FEA7BC9AEFB4}" destId="{906E1E7C-8630-44BE-ABB2-8361C5B113E3}" srcOrd="0" destOrd="0" presId="urn:microsoft.com/office/officeart/2005/8/layout/orgChart1"/>
    <dgm:cxn modelId="{F692D887-02C5-484A-88E9-018108020E7A}" type="presParOf" srcId="{F1FA9454-208C-4858-8AF6-730168900DD4}" destId="{DCB95BFF-20C4-4F27-9E2B-2E60D79F9F9D}" srcOrd="1" destOrd="0" presId="urn:microsoft.com/office/officeart/2005/8/layout/orgChart1"/>
    <dgm:cxn modelId="{DBDBF429-5D7A-49C3-AC3D-BE63DA6090C7}" type="presOf" srcId="{C19D7CBE-52A5-41F7-B6C0-FEA7BC9AEFB4}" destId="{DCB95BFF-20C4-4F27-9E2B-2E60D79F9F9D}" srcOrd="1" destOrd="0" presId="urn:microsoft.com/office/officeart/2005/8/layout/orgChart1"/>
    <dgm:cxn modelId="{892848A0-D522-44CC-AA8C-FB879B2531B7}" type="presParOf" srcId="{1DCAC28B-95D1-4B3C-B264-541D37B7EF6F}" destId="{D3BEE29D-4608-46E1-B5A9-9FDE8BD8BA8F}" srcOrd="1" destOrd="0" presId="urn:microsoft.com/office/officeart/2005/8/layout/orgChart1"/>
    <dgm:cxn modelId="{B7FDF704-F0B3-42AA-8957-1D6D48C25631}" type="presParOf" srcId="{1DCAC28B-95D1-4B3C-B264-541D37B7EF6F}" destId="{5690E602-3DC0-426E-A024-F6A9DD2DC516}" srcOrd="2" destOrd="0" presId="urn:microsoft.com/office/officeart/2005/8/layout/orgChart1"/>
    <dgm:cxn modelId="{76321DB9-5110-485C-8775-01DA1E0009DF}" type="presParOf" srcId="{66BEC15D-E1EC-40EC-9B8A-2E6FAFBFBD33}" destId="{4974F400-3A3F-4C30-920C-44FA2BE0C921}" srcOrd="2" destOrd="0" presId="urn:microsoft.com/office/officeart/2005/8/layout/orgChart1"/>
    <dgm:cxn modelId="{B220E3ED-6195-4513-AE8C-1902F28C44B3}" type="presParOf" srcId="{1EF96781-7BAC-43F9-829F-7E1D26AB7EAE}" destId="{70D43E44-B445-4F04-BDE9-2D421605A8EC}" srcOrd="2" destOrd="0" presId="urn:microsoft.com/office/officeart/2005/8/layout/orgChart1"/>
    <dgm:cxn modelId="{D4F54A1D-2A11-4854-A41F-0C44EE148BF2}" type="presOf" srcId="{85E4EEC6-383F-4066-8E0E-A5E32FC1076A}" destId="{70D43E44-B445-4F04-BDE9-2D421605A8EC}" srcOrd="0" destOrd="0" presId="urn:microsoft.com/office/officeart/2005/8/layout/orgChart1"/>
    <dgm:cxn modelId="{04E08721-1521-4ADA-ACC7-3E97F5B286D4}" type="presParOf" srcId="{1EF96781-7BAC-43F9-829F-7E1D26AB7EAE}" destId="{995A44AF-ED8C-4891-8656-8C55289EDF19}" srcOrd="3" destOrd="0" presId="urn:microsoft.com/office/officeart/2005/8/layout/orgChart1"/>
    <dgm:cxn modelId="{3CEC3295-C9E4-4D91-AF5D-209084A9B66A}" type="presParOf" srcId="{995A44AF-ED8C-4891-8656-8C55289EDF19}" destId="{14BC2589-31E7-4295-8668-AC73FF39A262}" srcOrd="0" destOrd="0" presId="urn:microsoft.com/office/officeart/2005/8/layout/orgChart1"/>
    <dgm:cxn modelId="{B0B7B079-59E7-4373-B06F-B58859FB74AB}" type="presParOf" srcId="{14BC2589-31E7-4295-8668-AC73FF39A262}" destId="{F8C9EF8B-05D1-402A-9453-84F9C5F38A3D}" srcOrd="0" destOrd="0" presId="urn:microsoft.com/office/officeart/2005/8/layout/orgChart1"/>
    <dgm:cxn modelId="{528CEFB1-1652-48E2-9544-E80CDB8ADC81}" type="presOf" srcId="{164589AA-1BFD-4EB4-ACEC-1182150A8C4C}" destId="{F8C9EF8B-05D1-402A-9453-84F9C5F38A3D}" srcOrd="0" destOrd="0" presId="urn:microsoft.com/office/officeart/2005/8/layout/orgChart1"/>
    <dgm:cxn modelId="{58DAADA0-4110-4E63-93BF-5EE6F687AA88}" type="presParOf" srcId="{14BC2589-31E7-4295-8668-AC73FF39A262}" destId="{93817C50-546D-4643-87A3-DFA15F625DB8}" srcOrd="1" destOrd="0" presId="urn:microsoft.com/office/officeart/2005/8/layout/orgChart1"/>
    <dgm:cxn modelId="{9DB901A7-8578-4EE5-9846-832849763CB1}" type="presOf" srcId="{164589AA-1BFD-4EB4-ACEC-1182150A8C4C}" destId="{93817C50-546D-4643-87A3-DFA15F625DB8}" srcOrd="1" destOrd="0" presId="urn:microsoft.com/office/officeart/2005/8/layout/orgChart1"/>
    <dgm:cxn modelId="{2BED06B7-792F-4CCE-B164-3AA8501AAD29}" type="presParOf" srcId="{995A44AF-ED8C-4891-8656-8C55289EDF19}" destId="{1DB84FB5-1581-45E6-8793-1A6D196D4685}" srcOrd="1" destOrd="0" presId="urn:microsoft.com/office/officeart/2005/8/layout/orgChart1"/>
    <dgm:cxn modelId="{28BD8E98-CFE6-4B6C-97C1-72CB10FB6842}" type="presParOf" srcId="{1DB84FB5-1581-45E6-8793-1A6D196D4685}" destId="{F8C6CE44-BD60-4945-BFDD-68F7D4D87C7B}" srcOrd="0" destOrd="0" presId="urn:microsoft.com/office/officeart/2005/8/layout/orgChart1"/>
    <dgm:cxn modelId="{3521CCAD-FD7D-4817-9F75-3C500719D51E}" type="presOf" srcId="{BAEE968D-EBB1-4E89-8379-A1620D6181EA}" destId="{F8C6CE44-BD60-4945-BFDD-68F7D4D87C7B}" srcOrd="0" destOrd="0" presId="urn:microsoft.com/office/officeart/2005/8/layout/orgChart1"/>
    <dgm:cxn modelId="{8E05FB2C-1167-4891-AA44-D61A6F953F5B}" type="presParOf" srcId="{1DB84FB5-1581-45E6-8793-1A6D196D4685}" destId="{39FF1418-6464-4C12-8556-23FFDF03F741}" srcOrd="1" destOrd="0" presId="urn:microsoft.com/office/officeart/2005/8/layout/orgChart1"/>
    <dgm:cxn modelId="{5CDAE683-8BC0-4C62-B1DB-C56757B32806}" type="presParOf" srcId="{39FF1418-6464-4C12-8556-23FFDF03F741}" destId="{07C111FE-65E2-4C9B-B44C-BD20A36B23BE}" srcOrd="0" destOrd="0" presId="urn:microsoft.com/office/officeart/2005/8/layout/orgChart1"/>
    <dgm:cxn modelId="{43A5DDAE-14EA-45A8-B687-CC37B4BEFB9A}" type="presParOf" srcId="{07C111FE-65E2-4C9B-B44C-BD20A36B23BE}" destId="{7C4C1720-6762-47E9-8681-3E5C151D8877}" srcOrd="0" destOrd="0" presId="urn:microsoft.com/office/officeart/2005/8/layout/orgChart1"/>
    <dgm:cxn modelId="{5851E228-1ECE-4FFC-95B6-4DEFD0A01980}" type="presOf" srcId="{0871302F-38A2-475B-9AF1-1846253344C6}" destId="{7C4C1720-6762-47E9-8681-3E5C151D8877}" srcOrd="0" destOrd="0" presId="urn:microsoft.com/office/officeart/2005/8/layout/orgChart1"/>
    <dgm:cxn modelId="{B10A66AF-7C84-4A67-BB5D-41A1C98C445C}" type="presParOf" srcId="{07C111FE-65E2-4C9B-B44C-BD20A36B23BE}" destId="{5ADCAE4B-252C-43A0-AF9A-87048EF7CD2C}" srcOrd="1" destOrd="0" presId="urn:microsoft.com/office/officeart/2005/8/layout/orgChart1"/>
    <dgm:cxn modelId="{D1FEEB5B-762B-44BB-9310-302DADB9E574}" type="presOf" srcId="{0871302F-38A2-475B-9AF1-1846253344C6}" destId="{5ADCAE4B-252C-43A0-AF9A-87048EF7CD2C}" srcOrd="1" destOrd="0" presId="urn:microsoft.com/office/officeart/2005/8/layout/orgChart1"/>
    <dgm:cxn modelId="{73B69161-B40A-48CD-8DA1-B688EA59894F}" type="presParOf" srcId="{39FF1418-6464-4C12-8556-23FFDF03F741}" destId="{7FF59ABA-2089-485D-97B1-5331F3C1A2C4}" srcOrd="1" destOrd="0" presId="urn:microsoft.com/office/officeart/2005/8/layout/orgChart1"/>
    <dgm:cxn modelId="{766B9628-34E2-483A-87CC-54F58A49B331}" type="presParOf" srcId="{39FF1418-6464-4C12-8556-23FFDF03F741}" destId="{0F4156C9-1861-4250-BAD4-C1A3FC578E9D}" srcOrd="2" destOrd="0" presId="urn:microsoft.com/office/officeart/2005/8/layout/orgChart1"/>
    <dgm:cxn modelId="{62D06BFC-4408-493E-9349-12993160239F}" type="presParOf" srcId="{1DB84FB5-1581-45E6-8793-1A6D196D4685}" destId="{5B389911-878E-4C84-80BA-81545B884B77}" srcOrd="2" destOrd="0" presId="urn:microsoft.com/office/officeart/2005/8/layout/orgChart1"/>
    <dgm:cxn modelId="{2CBD6086-881E-450D-B5E8-9E78FD7686F0}" type="presOf" srcId="{7BBEDF6C-965E-48DD-8DC4-CE638A82CEC9}" destId="{5B389911-878E-4C84-80BA-81545B884B77}" srcOrd="0" destOrd="0" presId="urn:microsoft.com/office/officeart/2005/8/layout/orgChart1"/>
    <dgm:cxn modelId="{AFB566A6-AE52-4AFD-850B-9D44C4361A77}" type="presParOf" srcId="{1DB84FB5-1581-45E6-8793-1A6D196D4685}" destId="{726E9491-13AC-432A-8F03-9BEC9973B11D}" srcOrd="3" destOrd="0" presId="urn:microsoft.com/office/officeart/2005/8/layout/orgChart1"/>
    <dgm:cxn modelId="{8FC3ACA2-21DA-4625-8D75-39CB2C6B8DD3}" type="presParOf" srcId="{726E9491-13AC-432A-8F03-9BEC9973B11D}" destId="{8A7C7DCB-1715-4F4C-9D5E-6115E9962AF5}" srcOrd="0" destOrd="0" presId="urn:microsoft.com/office/officeart/2005/8/layout/orgChart1"/>
    <dgm:cxn modelId="{B4470095-3889-4729-88CE-0AAAB1D635CE}" type="presParOf" srcId="{8A7C7DCB-1715-4F4C-9D5E-6115E9962AF5}" destId="{471EA320-0F94-4F25-AC3F-9462FEC937F2}" srcOrd="0" destOrd="0" presId="urn:microsoft.com/office/officeart/2005/8/layout/orgChart1"/>
    <dgm:cxn modelId="{A5C5FD8F-EE28-4F87-8850-725E0502B9C7}" type="presOf" srcId="{6CBB085E-3023-441D-ACC1-1E1A6115730E}" destId="{471EA320-0F94-4F25-AC3F-9462FEC937F2}" srcOrd="0" destOrd="0" presId="urn:microsoft.com/office/officeart/2005/8/layout/orgChart1"/>
    <dgm:cxn modelId="{0BB7ACE0-7251-4480-A900-A090D48A9D36}" type="presParOf" srcId="{8A7C7DCB-1715-4F4C-9D5E-6115E9962AF5}" destId="{E4BD3EA1-3FE6-48E1-9D43-00A5130089C2}" srcOrd="1" destOrd="0" presId="urn:microsoft.com/office/officeart/2005/8/layout/orgChart1"/>
    <dgm:cxn modelId="{E9783359-7CA4-43EE-9179-3F6B40AA1417}" type="presOf" srcId="{6CBB085E-3023-441D-ACC1-1E1A6115730E}" destId="{E4BD3EA1-3FE6-48E1-9D43-00A5130089C2}" srcOrd="1" destOrd="0" presId="urn:microsoft.com/office/officeart/2005/8/layout/orgChart1"/>
    <dgm:cxn modelId="{559EAA19-0496-4B07-8928-57B3D25F569A}" type="presParOf" srcId="{726E9491-13AC-432A-8F03-9BEC9973B11D}" destId="{BC53533D-F8D4-4806-90B0-8A7239DE746A}" srcOrd="1" destOrd="0" presId="urn:microsoft.com/office/officeart/2005/8/layout/orgChart1"/>
    <dgm:cxn modelId="{9E15055E-C4CE-4E5F-B181-20A5D636A51A}" type="presParOf" srcId="{726E9491-13AC-432A-8F03-9BEC9973B11D}" destId="{ECD846CF-E6C5-4408-90E0-A8452D2A9E83}" srcOrd="2" destOrd="0" presId="urn:microsoft.com/office/officeart/2005/8/layout/orgChart1"/>
    <dgm:cxn modelId="{E3FF80F8-CDBC-4196-BEE1-751E9EF4619E}" type="presParOf" srcId="{1DB84FB5-1581-45E6-8793-1A6D196D4685}" destId="{E093C8EB-A7F9-4742-8573-DE1B9B391677}" srcOrd="4" destOrd="0" presId="urn:microsoft.com/office/officeart/2005/8/layout/orgChart1"/>
    <dgm:cxn modelId="{395BE32E-E836-4F4C-95E1-0243F040C133}" type="presOf" srcId="{34C4BAEB-AD56-49C4-AC5F-0ED1CF493B9E}" destId="{E093C8EB-A7F9-4742-8573-DE1B9B391677}" srcOrd="0" destOrd="0" presId="urn:microsoft.com/office/officeart/2005/8/layout/orgChart1"/>
    <dgm:cxn modelId="{D3BEEBD7-83DB-402D-9ED6-DD9AD738E783}" type="presParOf" srcId="{1DB84FB5-1581-45E6-8793-1A6D196D4685}" destId="{0047F9E1-8D8D-4854-89FB-6475958FE911}" srcOrd="5" destOrd="0" presId="urn:microsoft.com/office/officeart/2005/8/layout/orgChart1"/>
    <dgm:cxn modelId="{891B2AA9-45A6-431A-82FC-98EE28BBE08B}" type="presParOf" srcId="{0047F9E1-8D8D-4854-89FB-6475958FE911}" destId="{450EB483-A32B-4A86-81A3-2E4279A42F22}" srcOrd="0" destOrd="0" presId="urn:microsoft.com/office/officeart/2005/8/layout/orgChart1"/>
    <dgm:cxn modelId="{CB7C9B90-99CA-4BEA-9EDC-2C5EBE8CE6C4}" type="presParOf" srcId="{450EB483-A32B-4A86-81A3-2E4279A42F22}" destId="{1F8DCDE4-56A3-4857-9618-0A6CFCCD859A}" srcOrd="0" destOrd="0" presId="urn:microsoft.com/office/officeart/2005/8/layout/orgChart1"/>
    <dgm:cxn modelId="{DCB7881D-7A7E-448E-A7A3-9F69615A2DBE}" type="presOf" srcId="{2BCFBFC8-9F20-49C0-8E71-2692B2B773A9}" destId="{1F8DCDE4-56A3-4857-9618-0A6CFCCD859A}" srcOrd="0" destOrd="0" presId="urn:microsoft.com/office/officeart/2005/8/layout/orgChart1"/>
    <dgm:cxn modelId="{96548218-2896-4630-9A27-CBAEEE39C5BE}" type="presParOf" srcId="{450EB483-A32B-4A86-81A3-2E4279A42F22}" destId="{F120DB57-CDDC-421B-A4B2-9CD7ACC468F9}" srcOrd="1" destOrd="0" presId="urn:microsoft.com/office/officeart/2005/8/layout/orgChart1"/>
    <dgm:cxn modelId="{2DB98363-37BA-4975-AD78-223C8903291F}" type="presOf" srcId="{2BCFBFC8-9F20-49C0-8E71-2692B2B773A9}" destId="{F120DB57-CDDC-421B-A4B2-9CD7ACC468F9}" srcOrd="1" destOrd="0" presId="urn:microsoft.com/office/officeart/2005/8/layout/orgChart1"/>
    <dgm:cxn modelId="{C4E10B3D-9828-480F-BC2C-1CBF40DB5DD3}" type="presParOf" srcId="{0047F9E1-8D8D-4854-89FB-6475958FE911}" destId="{B4A1EFDE-A0D9-4BF3-971B-ED68AC547104}" srcOrd="1" destOrd="0" presId="urn:microsoft.com/office/officeart/2005/8/layout/orgChart1"/>
    <dgm:cxn modelId="{69D1A090-F4F9-4EDA-973D-BB78E466E8BA}" type="presParOf" srcId="{0047F9E1-8D8D-4854-89FB-6475958FE911}" destId="{C9379EA8-246C-4768-BB39-2A9B468E2545}" srcOrd="2" destOrd="0" presId="urn:microsoft.com/office/officeart/2005/8/layout/orgChart1"/>
    <dgm:cxn modelId="{8C20F35A-8FB6-4EF6-9F90-D3F1A140472A}" type="presParOf" srcId="{1DB84FB5-1581-45E6-8793-1A6D196D4685}" destId="{3D20CE67-735D-453E-A69A-B03F0DF010C7}" srcOrd="6" destOrd="0" presId="urn:microsoft.com/office/officeart/2005/8/layout/orgChart1"/>
    <dgm:cxn modelId="{298AF1F9-BEF0-401D-8D76-85E57A608306}" type="presOf" srcId="{D0113298-9496-41EA-8E90-124ED8847BE6}" destId="{3D20CE67-735D-453E-A69A-B03F0DF010C7}" srcOrd="0" destOrd="0" presId="urn:microsoft.com/office/officeart/2005/8/layout/orgChart1"/>
    <dgm:cxn modelId="{8BA622E8-BE50-45ED-BE08-A83DC1F43350}" type="presParOf" srcId="{1DB84FB5-1581-45E6-8793-1A6D196D4685}" destId="{1790A57E-676B-4C4C-8627-3976B6AA7C7C}" srcOrd="7" destOrd="0" presId="urn:microsoft.com/office/officeart/2005/8/layout/orgChart1"/>
    <dgm:cxn modelId="{80993F46-BE68-4B71-BC52-B5C0F9BF76DE}" type="presParOf" srcId="{1790A57E-676B-4C4C-8627-3976B6AA7C7C}" destId="{599A75F3-093D-485F-9A5A-8BAD7188A455}" srcOrd="0" destOrd="0" presId="urn:microsoft.com/office/officeart/2005/8/layout/orgChart1"/>
    <dgm:cxn modelId="{60E1DFF8-A133-4683-A1D2-FEE18D4B09B1}" type="presParOf" srcId="{599A75F3-093D-485F-9A5A-8BAD7188A455}" destId="{30C57106-11BC-4442-B054-B18333917258}" srcOrd="0" destOrd="0" presId="urn:microsoft.com/office/officeart/2005/8/layout/orgChart1"/>
    <dgm:cxn modelId="{2014C0CE-E189-4E06-947E-2D88D5AA70A9}" type="presOf" srcId="{08EDA6CE-CB9D-4A65-BBAF-CC94F46489D3}" destId="{30C57106-11BC-4442-B054-B18333917258}" srcOrd="0" destOrd="0" presId="urn:microsoft.com/office/officeart/2005/8/layout/orgChart1"/>
    <dgm:cxn modelId="{0C751DB8-AD7B-4CD6-92DF-F20C1A5DEBE8}" type="presParOf" srcId="{599A75F3-093D-485F-9A5A-8BAD7188A455}" destId="{CB5559A3-5670-460E-9BFC-C11680DBDD71}" srcOrd="1" destOrd="0" presId="urn:microsoft.com/office/officeart/2005/8/layout/orgChart1"/>
    <dgm:cxn modelId="{EC3CDCB8-7CC8-4D46-A899-A012166D12DE}" type="presOf" srcId="{08EDA6CE-CB9D-4A65-BBAF-CC94F46489D3}" destId="{CB5559A3-5670-460E-9BFC-C11680DBDD71}" srcOrd="1" destOrd="0" presId="urn:microsoft.com/office/officeart/2005/8/layout/orgChart1"/>
    <dgm:cxn modelId="{5129F37A-9C40-43B2-A85F-11C3EEA05FAA}" type="presParOf" srcId="{1790A57E-676B-4C4C-8627-3976B6AA7C7C}" destId="{2E8E4E58-CD94-4D63-B9C1-D19BBE8459F2}" srcOrd="1" destOrd="0" presId="urn:microsoft.com/office/officeart/2005/8/layout/orgChart1"/>
    <dgm:cxn modelId="{558EF40F-D227-4B43-928F-2728431DAAFE}" type="presParOf" srcId="{1790A57E-676B-4C4C-8627-3976B6AA7C7C}" destId="{33908C9B-DE50-493C-BA5E-59E55693F46C}" srcOrd="2" destOrd="0" presId="urn:microsoft.com/office/officeart/2005/8/layout/orgChart1"/>
    <dgm:cxn modelId="{6AFAE0FF-CFE6-4A32-AA2C-275EB3F3A0D3}" type="presParOf" srcId="{1DB84FB5-1581-45E6-8793-1A6D196D4685}" destId="{8DD8A5EA-3E99-4E67-8E97-327990304AF9}" srcOrd="8" destOrd="0" presId="urn:microsoft.com/office/officeart/2005/8/layout/orgChart1"/>
    <dgm:cxn modelId="{B7DED993-FFE4-4A51-924B-3719F0DA7707}" type="presOf" srcId="{BDFF71D3-A2A5-4DD6-95B1-5783F2206145}" destId="{8DD8A5EA-3E99-4E67-8E97-327990304AF9}" srcOrd="0" destOrd="0" presId="urn:microsoft.com/office/officeart/2005/8/layout/orgChart1"/>
    <dgm:cxn modelId="{D8BA1CF9-574A-4095-9DFF-5B0E7885B125}" type="presParOf" srcId="{1DB84FB5-1581-45E6-8793-1A6D196D4685}" destId="{BB4CED67-F290-46BE-BC94-27F3EA711B08}" srcOrd="9" destOrd="0" presId="urn:microsoft.com/office/officeart/2005/8/layout/orgChart1"/>
    <dgm:cxn modelId="{3B64C416-8A38-441D-99CB-0B39CCAD066B}" type="presParOf" srcId="{BB4CED67-F290-46BE-BC94-27F3EA711B08}" destId="{F6B9738C-0EA5-45AD-8FEB-640008AF8AC8}" srcOrd="0" destOrd="0" presId="urn:microsoft.com/office/officeart/2005/8/layout/orgChart1"/>
    <dgm:cxn modelId="{40B34D75-CDE0-4B4C-8569-D9D0BE9F380E}" type="presParOf" srcId="{F6B9738C-0EA5-45AD-8FEB-640008AF8AC8}" destId="{70503287-FA2B-4088-A218-1458A7FD7EBF}" srcOrd="0" destOrd="0" presId="urn:microsoft.com/office/officeart/2005/8/layout/orgChart1"/>
    <dgm:cxn modelId="{C8B254FB-2FB1-41AD-814A-74103EDB68BC}" type="presOf" srcId="{0760E391-1D5D-4FDB-9435-DCBC39F28B57}" destId="{70503287-FA2B-4088-A218-1458A7FD7EBF}" srcOrd="0" destOrd="0" presId="urn:microsoft.com/office/officeart/2005/8/layout/orgChart1"/>
    <dgm:cxn modelId="{B12D11F2-C1F0-4DA2-B47A-5D1A0C7333FD}" type="presParOf" srcId="{F6B9738C-0EA5-45AD-8FEB-640008AF8AC8}" destId="{D3EBB078-D699-4F04-B7D8-3614ED6878A0}" srcOrd="1" destOrd="0" presId="urn:microsoft.com/office/officeart/2005/8/layout/orgChart1"/>
    <dgm:cxn modelId="{6DF5719F-785A-4F0F-9A07-4F2E0BACA6A1}" type="presOf" srcId="{0760E391-1D5D-4FDB-9435-DCBC39F28B57}" destId="{D3EBB078-D699-4F04-B7D8-3614ED6878A0}" srcOrd="1" destOrd="0" presId="urn:microsoft.com/office/officeart/2005/8/layout/orgChart1"/>
    <dgm:cxn modelId="{1ED1E53F-79DD-4730-B728-7EB6759D4578}" type="presParOf" srcId="{BB4CED67-F290-46BE-BC94-27F3EA711B08}" destId="{CF59DA4A-2DB8-45F2-9F90-AEFD0F656AE1}" srcOrd="1" destOrd="0" presId="urn:microsoft.com/office/officeart/2005/8/layout/orgChart1"/>
    <dgm:cxn modelId="{B5DF2E3C-54E1-4941-A668-64F9D23DB18F}" type="presParOf" srcId="{BB4CED67-F290-46BE-BC94-27F3EA711B08}" destId="{72520FF7-9811-40AC-ACE8-E965D00F3C44}" srcOrd="2" destOrd="0" presId="urn:microsoft.com/office/officeart/2005/8/layout/orgChart1"/>
    <dgm:cxn modelId="{18161755-F14F-42A8-AF8A-15CA306B9353}" type="presParOf" srcId="{1DB84FB5-1581-45E6-8793-1A6D196D4685}" destId="{1D5460AB-755D-438B-83BE-8BFA45FAF05B}" srcOrd="10" destOrd="0" presId="urn:microsoft.com/office/officeart/2005/8/layout/orgChart1"/>
    <dgm:cxn modelId="{EFBDBB73-8A1C-4F5C-8D37-28609DA30125}" type="presOf" srcId="{9CC17CAF-AD55-4B9F-BCF7-6A3CD58D83BF}" destId="{1D5460AB-755D-438B-83BE-8BFA45FAF05B}" srcOrd="0" destOrd="0" presId="urn:microsoft.com/office/officeart/2005/8/layout/orgChart1"/>
    <dgm:cxn modelId="{FA3091AB-B9F5-4A5D-A62A-09A793159747}" type="presParOf" srcId="{1DB84FB5-1581-45E6-8793-1A6D196D4685}" destId="{8E49DD0C-9CE5-4255-A541-4D3F38FCCEE8}" srcOrd="11" destOrd="0" presId="urn:microsoft.com/office/officeart/2005/8/layout/orgChart1"/>
    <dgm:cxn modelId="{29841A2B-6DC1-4D8D-A536-01E516A60061}" type="presParOf" srcId="{8E49DD0C-9CE5-4255-A541-4D3F38FCCEE8}" destId="{00B03B49-2591-4993-AA02-6AF86C9BBF7A}" srcOrd="0" destOrd="0" presId="urn:microsoft.com/office/officeart/2005/8/layout/orgChart1"/>
    <dgm:cxn modelId="{31E3D406-D850-4CEA-807A-6D4E3C181A93}" type="presParOf" srcId="{00B03B49-2591-4993-AA02-6AF86C9BBF7A}" destId="{4FC37DE0-5808-4E74-8758-0BE5793748B4}" srcOrd="0" destOrd="0" presId="urn:microsoft.com/office/officeart/2005/8/layout/orgChart1"/>
    <dgm:cxn modelId="{6DC378A4-4CF0-4A08-9EC7-727FD5810F74}" type="presOf" srcId="{BCE2733B-7C1F-4ECC-B1EF-97A22F3FD347}" destId="{4FC37DE0-5808-4E74-8758-0BE5793748B4}" srcOrd="0" destOrd="0" presId="urn:microsoft.com/office/officeart/2005/8/layout/orgChart1"/>
    <dgm:cxn modelId="{81D05E06-3E81-4B6D-95E1-6E052D2FFDC9}" type="presParOf" srcId="{00B03B49-2591-4993-AA02-6AF86C9BBF7A}" destId="{70A2388C-2595-4380-BF6A-C34A5309FC1B}" srcOrd="1" destOrd="0" presId="urn:microsoft.com/office/officeart/2005/8/layout/orgChart1"/>
    <dgm:cxn modelId="{965CF3DE-1B05-4707-BEB9-F6A4E22335DB}" type="presOf" srcId="{BCE2733B-7C1F-4ECC-B1EF-97A22F3FD347}" destId="{70A2388C-2595-4380-BF6A-C34A5309FC1B}" srcOrd="1" destOrd="0" presId="urn:microsoft.com/office/officeart/2005/8/layout/orgChart1"/>
    <dgm:cxn modelId="{6055F092-377E-434E-A894-45F6F46A7FED}" type="presParOf" srcId="{8E49DD0C-9CE5-4255-A541-4D3F38FCCEE8}" destId="{4500B2BB-CE69-472C-9521-D8B6449F75B9}" srcOrd="1" destOrd="0" presId="urn:microsoft.com/office/officeart/2005/8/layout/orgChart1"/>
    <dgm:cxn modelId="{D697E459-19E0-4F57-A47B-567425BB4133}" type="presParOf" srcId="{8E49DD0C-9CE5-4255-A541-4D3F38FCCEE8}" destId="{801EF0D7-ADAE-4A0D-B10A-4A357F884F3D}" srcOrd="2" destOrd="0" presId="urn:microsoft.com/office/officeart/2005/8/layout/orgChart1"/>
    <dgm:cxn modelId="{1544EC12-6851-432B-9A59-7A6DAADBD14F}" type="presParOf" srcId="{1DB84FB5-1581-45E6-8793-1A6D196D4685}" destId="{117A0FBD-7848-439E-8F85-2A2B8495D3F0}" srcOrd="12" destOrd="0" presId="urn:microsoft.com/office/officeart/2005/8/layout/orgChart1"/>
    <dgm:cxn modelId="{96457004-E403-4885-99AA-5C0613546AC1}" type="presOf" srcId="{44614BA0-7843-45DE-A9D2-215A39FB48E9}" destId="{117A0FBD-7848-439E-8F85-2A2B8495D3F0}" srcOrd="0" destOrd="0" presId="urn:microsoft.com/office/officeart/2005/8/layout/orgChart1"/>
    <dgm:cxn modelId="{403BC456-50A9-42AB-B8DE-AAA681F77751}" type="presParOf" srcId="{1DB84FB5-1581-45E6-8793-1A6D196D4685}" destId="{C53552D8-EB6B-453B-9C26-A7402350BB12}" srcOrd="13" destOrd="0" presId="urn:microsoft.com/office/officeart/2005/8/layout/orgChart1"/>
    <dgm:cxn modelId="{3E3F4EB7-94C7-47AF-815F-C34F7D367885}" type="presParOf" srcId="{C53552D8-EB6B-453B-9C26-A7402350BB12}" destId="{5599B28D-72DB-4754-858E-C083F3AE85C0}" srcOrd="0" destOrd="0" presId="urn:microsoft.com/office/officeart/2005/8/layout/orgChart1"/>
    <dgm:cxn modelId="{69A46DA5-976A-4696-8D80-81098628A407}" type="presParOf" srcId="{5599B28D-72DB-4754-858E-C083F3AE85C0}" destId="{A4B7B8C6-E79B-41CF-BF0E-BF53ED2AB524}" srcOrd="0" destOrd="0" presId="urn:microsoft.com/office/officeart/2005/8/layout/orgChart1"/>
    <dgm:cxn modelId="{C36EBE92-7853-4992-942F-CC14D4AC3AA3}" type="presOf" srcId="{D7CC4FAB-1754-465D-9866-9B33BC72FF69}" destId="{A4B7B8C6-E79B-41CF-BF0E-BF53ED2AB524}" srcOrd="0" destOrd="0" presId="urn:microsoft.com/office/officeart/2005/8/layout/orgChart1"/>
    <dgm:cxn modelId="{C6B10759-BBDA-4E3E-8A09-EE20E0273467}" type="presParOf" srcId="{5599B28D-72DB-4754-858E-C083F3AE85C0}" destId="{BB2278D6-8E06-46CE-BBAF-FCC395AED1C9}" srcOrd="1" destOrd="0" presId="urn:microsoft.com/office/officeart/2005/8/layout/orgChart1"/>
    <dgm:cxn modelId="{A296BE1E-8DC9-4F80-BD7C-CD962209A773}" type="presOf" srcId="{D7CC4FAB-1754-465D-9866-9B33BC72FF69}" destId="{BB2278D6-8E06-46CE-BBAF-FCC395AED1C9}" srcOrd="1" destOrd="0" presId="urn:microsoft.com/office/officeart/2005/8/layout/orgChart1"/>
    <dgm:cxn modelId="{77005D52-ED77-4D23-9C8F-A901915DFB4A}" type="presParOf" srcId="{C53552D8-EB6B-453B-9C26-A7402350BB12}" destId="{E2FB87EB-3890-4AFA-AF72-9F0A1E2EB74B}" srcOrd="1" destOrd="0" presId="urn:microsoft.com/office/officeart/2005/8/layout/orgChart1"/>
    <dgm:cxn modelId="{66633CA6-FAED-4548-8B2F-4059DA9C64FB}" type="presParOf" srcId="{C53552D8-EB6B-453B-9C26-A7402350BB12}" destId="{B453AA01-470B-4F8B-8E14-B826A0B961BA}" srcOrd="2" destOrd="0" presId="urn:microsoft.com/office/officeart/2005/8/layout/orgChart1"/>
    <dgm:cxn modelId="{A3137650-BA4A-44FE-AECE-12FA263484FE}" type="presParOf" srcId="{995A44AF-ED8C-4891-8656-8C55289EDF19}" destId="{06DD4206-92CF-4B08-814A-3D9553DAD332}" srcOrd="2" destOrd="0" presId="urn:microsoft.com/office/officeart/2005/8/layout/orgChart1"/>
    <dgm:cxn modelId="{E4824048-1998-4C80-B201-708BAC15BA61}" type="presParOf" srcId="{1EF96781-7BAC-43F9-829F-7E1D26AB7EAE}" destId="{31670747-9F86-46C7-A5CC-1869A9AEF9FB}" srcOrd="4" destOrd="0" presId="urn:microsoft.com/office/officeart/2005/8/layout/orgChart1"/>
    <dgm:cxn modelId="{33B3A15D-341B-4DA4-8F44-20E12B2B0A08}" type="presOf" srcId="{F12C4827-B17D-4255-B901-8D1975E051FC}" destId="{31670747-9F86-46C7-A5CC-1869A9AEF9FB}" srcOrd="0" destOrd="0" presId="urn:microsoft.com/office/officeart/2005/8/layout/orgChart1"/>
    <dgm:cxn modelId="{4D23D62A-A736-4DDD-8D8B-819AD369B2FD}" type="presParOf" srcId="{1EF96781-7BAC-43F9-829F-7E1D26AB7EAE}" destId="{F7FB4D6B-D5B0-4499-A1B9-FF51C016F20D}" srcOrd="5" destOrd="0" presId="urn:microsoft.com/office/officeart/2005/8/layout/orgChart1"/>
    <dgm:cxn modelId="{1F24DDF0-820D-4CF4-94A0-361684F33943}" type="presParOf" srcId="{F7FB4D6B-D5B0-4499-A1B9-FF51C016F20D}" destId="{5263BCFB-E3E8-4A00-812F-C37BA2AE6E08}" srcOrd="0" destOrd="0" presId="urn:microsoft.com/office/officeart/2005/8/layout/orgChart1"/>
    <dgm:cxn modelId="{E64A9F82-570B-429B-B6E0-5B83255F8FC1}" type="presParOf" srcId="{5263BCFB-E3E8-4A00-812F-C37BA2AE6E08}" destId="{989FB35A-5074-452F-B635-715802DE2813}" srcOrd="0" destOrd="0" presId="urn:microsoft.com/office/officeart/2005/8/layout/orgChart1"/>
    <dgm:cxn modelId="{BF830DE1-BA72-4BBC-916C-D0F952D9FAF7}" type="presOf" srcId="{ACCCEEC7-1CE7-48B5-B40D-9CA353F15FD7}" destId="{989FB35A-5074-452F-B635-715802DE2813}" srcOrd="0" destOrd="0" presId="urn:microsoft.com/office/officeart/2005/8/layout/orgChart1"/>
    <dgm:cxn modelId="{2DD7520D-E066-4964-B436-D6866426D360}" type="presParOf" srcId="{5263BCFB-E3E8-4A00-812F-C37BA2AE6E08}" destId="{38D54B94-D24D-4AE4-AD23-ECDEC0C16866}" srcOrd="1" destOrd="0" presId="urn:microsoft.com/office/officeart/2005/8/layout/orgChart1"/>
    <dgm:cxn modelId="{0D2599AF-82FB-434C-A438-90946B08F263}" type="presOf" srcId="{ACCCEEC7-1CE7-48B5-B40D-9CA353F15FD7}" destId="{38D54B94-D24D-4AE4-AD23-ECDEC0C16866}" srcOrd="1" destOrd="0" presId="urn:microsoft.com/office/officeart/2005/8/layout/orgChart1"/>
    <dgm:cxn modelId="{9F3366EC-AB63-4013-B5D4-B149A1348EE7}" type="presParOf" srcId="{F7FB4D6B-D5B0-4499-A1B9-FF51C016F20D}" destId="{56368444-6561-4ACE-AAAE-41CCF28373DD}" srcOrd="1" destOrd="0" presId="urn:microsoft.com/office/officeart/2005/8/layout/orgChart1"/>
    <dgm:cxn modelId="{D15C1EA3-4EBB-49E4-870C-1758D83B015E}" type="presParOf" srcId="{56368444-6561-4ACE-AAAE-41CCF28373DD}" destId="{1D6452D3-E640-4295-B7E0-F8F508EFF8F7}" srcOrd="0" destOrd="0" presId="urn:microsoft.com/office/officeart/2005/8/layout/orgChart1"/>
    <dgm:cxn modelId="{6160BB5C-0C03-4349-B572-7E4AE3A08E60}" type="presOf" srcId="{947D015D-BD87-43A8-8821-C6D04333957A}" destId="{1D6452D3-E640-4295-B7E0-F8F508EFF8F7}" srcOrd="0" destOrd="0" presId="urn:microsoft.com/office/officeart/2005/8/layout/orgChart1"/>
    <dgm:cxn modelId="{897912B6-882B-464A-ABA3-2824A3BC8309}" type="presParOf" srcId="{56368444-6561-4ACE-AAAE-41CCF28373DD}" destId="{03199DAD-797C-4636-B4A0-3196DF2D19B9}" srcOrd="1" destOrd="0" presId="urn:microsoft.com/office/officeart/2005/8/layout/orgChart1"/>
    <dgm:cxn modelId="{F0CAF93B-E42C-4C12-ACD6-69A2F680622F}" type="presParOf" srcId="{03199DAD-797C-4636-B4A0-3196DF2D19B9}" destId="{6FD4CD1C-C7A8-43C6-A312-826CD5522F14}" srcOrd="0" destOrd="0" presId="urn:microsoft.com/office/officeart/2005/8/layout/orgChart1"/>
    <dgm:cxn modelId="{BA92404C-82E4-4C90-917D-11A90F85C12D}" type="presParOf" srcId="{6FD4CD1C-C7A8-43C6-A312-826CD5522F14}" destId="{FEB50E00-9CC4-4013-B009-9A4FE8A7586C}" srcOrd="0" destOrd="0" presId="urn:microsoft.com/office/officeart/2005/8/layout/orgChart1"/>
    <dgm:cxn modelId="{D636F21B-6BDF-4A46-9AB9-9DC8AEC98AAA}" type="presOf" srcId="{330C8424-5599-4173-A8F0-88E50AC401FF}" destId="{FEB50E00-9CC4-4013-B009-9A4FE8A7586C}" srcOrd="0" destOrd="0" presId="urn:microsoft.com/office/officeart/2005/8/layout/orgChart1"/>
    <dgm:cxn modelId="{8CD184C4-C650-48DF-B768-C5326B9BBB80}" type="presParOf" srcId="{6FD4CD1C-C7A8-43C6-A312-826CD5522F14}" destId="{609936AF-D661-4B34-AE8C-7DF616D8C444}" srcOrd="1" destOrd="0" presId="urn:microsoft.com/office/officeart/2005/8/layout/orgChart1"/>
    <dgm:cxn modelId="{96271F7B-AC4D-46C1-BFFA-91045C787AC9}" type="presOf" srcId="{330C8424-5599-4173-A8F0-88E50AC401FF}" destId="{609936AF-D661-4B34-AE8C-7DF616D8C444}" srcOrd="1" destOrd="0" presId="urn:microsoft.com/office/officeart/2005/8/layout/orgChart1"/>
    <dgm:cxn modelId="{54ACF77D-6CFF-48B3-946F-DF49103F3542}" type="presParOf" srcId="{03199DAD-797C-4636-B4A0-3196DF2D19B9}" destId="{B2392C1D-854C-41B3-A74C-E4AD12FFCE1D}" srcOrd="1" destOrd="0" presId="urn:microsoft.com/office/officeart/2005/8/layout/orgChart1"/>
    <dgm:cxn modelId="{87CBFD17-67BD-4C40-B80C-849836E1194C}" type="presParOf" srcId="{03199DAD-797C-4636-B4A0-3196DF2D19B9}" destId="{4B23CEB3-0A93-4CA6-9ABF-7E792040B3AB}" srcOrd="2" destOrd="0" presId="urn:microsoft.com/office/officeart/2005/8/layout/orgChart1"/>
    <dgm:cxn modelId="{E03983A3-66CF-445E-AFC0-48CDC7B10106}" type="presParOf" srcId="{56368444-6561-4ACE-AAAE-41CCF28373DD}" destId="{F2626470-6FB6-4C8C-9B3C-44D8DF85B5F3}" srcOrd="2" destOrd="0" presId="urn:microsoft.com/office/officeart/2005/8/layout/orgChart1"/>
    <dgm:cxn modelId="{6FE76D06-9926-43E2-979B-04D9D0883F9F}" type="presOf" srcId="{6EA8077B-9299-496C-A6BD-A605048D8C3C}" destId="{F2626470-6FB6-4C8C-9B3C-44D8DF85B5F3}" srcOrd="0" destOrd="0" presId="urn:microsoft.com/office/officeart/2005/8/layout/orgChart1"/>
    <dgm:cxn modelId="{4121EFA2-1A6E-4938-8BD3-22E34C7B8D30}" type="presParOf" srcId="{56368444-6561-4ACE-AAAE-41CCF28373DD}" destId="{F3E1802F-4301-4AD6-8AA7-0888459D68B0}" srcOrd="3" destOrd="0" presId="urn:microsoft.com/office/officeart/2005/8/layout/orgChart1"/>
    <dgm:cxn modelId="{134957B5-62C8-4F02-A624-BDC99D3214EB}" type="presParOf" srcId="{F3E1802F-4301-4AD6-8AA7-0888459D68B0}" destId="{9EDCAF4B-078A-4A55-8CF1-C79B6CC1C4EF}" srcOrd="0" destOrd="0" presId="urn:microsoft.com/office/officeart/2005/8/layout/orgChart1"/>
    <dgm:cxn modelId="{C893D9F6-AF4E-4C95-8CAC-B08C26FB7EB2}" type="presParOf" srcId="{9EDCAF4B-078A-4A55-8CF1-C79B6CC1C4EF}" destId="{B4D00B6A-A99E-4273-9A12-C6EDB39E9B98}" srcOrd="0" destOrd="0" presId="urn:microsoft.com/office/officeart/2005/8/layout/orgChart1"/>
    <dgm:cxn modelId="{861985D3-7A7A-4E95-AF6C-471F00AFB05F}" type="presOf" srcId="{07FCC805-8CB6-438A-986A-649EC57B78F4}" destId="{B4D00B6A-A99E-4273-9A12-C6EDB39E9B98}" srcOrd="0" destOrd="0" presId="urn:microsoft.com/office/officeart/2005/8/layout/orgChart1"/>
    <dgm:cxn modelId="{8A5A4DD3-0209-42EB-A5A8-07C8FA686F72}" type="presParOf" srcId="{9EDCAF4B-078A-4A55-8CF1-C79B6CC1C4EF}" destId="{73BB9545-434A-403E-8BB4-951733C7245C}" srcOrd="1" destOrd="0" presId="urn:microsoft.com/office/officeart/2005/8/layout/orgChart1"/>
    <dgm:cxn modelId="{A3E60BEF-1044-4F7F-9028-7F290093270B}" type="presOf" srcId="{07FCC805-8CB6-438A-986A-649EC57B78F4}" destId="{73BB9545-434A-403E-8BB4-951733C7245C}" srcOrd="1" destOrd="0" presId="urn:microsoft.com/office/officeart/2005/8/layout/orgChart1"/>
    <dgm:cxn modelId="{BB7A43A5-FC87-4F8F-AA46-F8A0EF01B65D}" type="presParOf" srcId="{F3E1802F-4301-4AD6-8AA7-0888459D68B0}" destId="{66CD2D8E-931E-44B6-94F8-5FFE1D7E83D4}" srcOrd="1" destOrd="0" presId="urn:microsoft.com/office/officeart/2005/8/layout/orgChart1"/>
    <dgm:cxn modelId="{A3AB6566-E113-48AA-83D8-7AED45318D1E}" type="presParOf" srcId="{F3E1802F-4301-4AD6-8AA7-0888459D68B0}" destId="{16F56CF2-2D36-47C8-9290-3A5A4BB5C3FA}" srcOrd="2" destOrd="0" presId="urn:microsoft.com/office/officeart/2005/8/layout/orgChart1"/>
    <dgm:cxn modelId="{956456B3-98CC-47F1-ABB4-B95D934BBD97}" type="presParOf" srcId="{56368444-6561-4ACE-AAAE-41CCF28373DD}" destId="{0B04C8FB-44AB-4E0B-8F94-338C7D37D26C}" srcOrd="4" destOrd="0" presId="urn:microsoft.com/office/officeart/2005/8/layout/orgChart1"/>
    <dgm:cxn modelId="{4E0909E0-3491-4F6F-A01F-8FBAC29E011F}" type="presOf" srcId="{82275B7E-59D4-4325-B986-827C1DEE6F92}" destId="{0B04C8FB-44AB-4E0B-8F94-338C7D37D26C}" srcOrd="0" destOrd="0" presId="urn:microsoft.com/office/officeart/2005/8/layout/orgChart1"/>
    <dgm:cxn modelId="{1982D7BB-47ED-4525-8089-13D28C42DB5B}" type="presParOf" srcId="{56368444-6561-4ACE-AAAE-41CCF28373DD}" destId="{DDF059E6-566F-4008-A783-BB495E2F21AD}" srcOrd="5" destOrd="0" presId="urn:microsoft.com/office/officeart/2005/8/layout/orgChart1"/>
    <dgm:cxn modelId="{A4D26BC1-AFA4-4C1F-9C2A-45E5766BFB39}" type="presParOf" srcId="{DDF059E6-566F-4008-A783-BB495E2F21AD}" destId="{82FDCC9F-5467-451B-B792-F709A8071A1C}" srcOrd="0" destOrd="0" presId="urn:microsoft.com/office/officeart/2005/8/layout/orgChart1"/>
    <dgm:cxn modelId="{F42D3E81-E659-4CD9-B11F-088F6F5C0AB7}" type="presParOf" srcId="{82FDCC9F-5467-451B-B792-F709A8071A1C}" destId="{1079C31F-FCC7-4A82-A5CD-5F791F446FC2}" srcOrd="0" destOrd="0" presId="urn:microsoft.com/office/officeart/2005/8/layout/orgChart1"/>
    <dgm:cxn modelId="{881F6ADE-361C-4F2D-8554-F9A1A751A58E}" type="presOf" srcId="{FE82F2E6-DDEB-4323-A4F3-9FB76A4BE175}" destId="{1079C31F-FCC7-4A82-A5CD-5F791F446FC2}" srcOrd="0" destOrd="0" presId="urn:microsoft.com/office/officeart/2005/8/layout/orgChart1"/>
    <dgm:cxn modelId="{8B88F312-258B-4ED4-AC51-DA161157D314}" type="presParOf" srcId="{82FDCC9F-5467-451B-B792-F709A8071A1C}" destId="{7118025D-4998-45DF-9B85-AEC3C645592E}" srcOrd="1" destOrd="0" presId="urn:microsoft.com/office/officeart/2005/8/layout/orgChart1"/>
    <dgm:cxn modelId="{2272B8B9-8013-47DE-B621-1177062F0918}" type="presOf" srcId="{FE82F2E6-DDEB-4323-A4F3-9FB76A4BE175}" destId="{7118025D-4998-45DF-9B85-AEC3C645592E}" srcOrd="1" destOrd="0" presId="urn:microsoft.com/office/officeart/2005/8/layout/orgChart1"/>
    <dgm:cxn modelId="{2D19BB4F-73F8-4827-BE6B-D87022282EE6}" type="presParOf" srcId="{DDF059E6-566F-4008-A783-BB495E2F21AD}" destId="{69CF9EC5-6329-4E8C-A5F5-4105719B72DD}" srcOrd="1" destOrd="0" presId="urn:microsoft.com/office/officeart/2005/8/layout/orgChart1"/>
    <dgm:cxn modelId="{2689603E-7592-4998-B406-D3E99687F3CD}" type="presParOf" srcId="{DDF059E6-566F-4008-A783-BB495E2F21AD}" destId="{1F3D4034-7E4C-44D9-AC20-1674330B8D37}" srcOrd="2" destOrd="0" presId="urn:microsoft.com/office/officeart/2005/8/layout/orgChart1"/>
    <dgm:cxn modelId="{6D69C36B-7269-47E4-B2BF-A62BE31AA548}" type="presParOf" srcId="{56368444-6561-4ACE-AAAE-41CCF28373DD}" destId="{FFB2ED50-EDB4-45AE-9F75-F81DCA9F8F31}" srcOrd="6" destOrd="0" presId="urn:microsoft.com/office/officeart/2005/8/layout/orgChart1"/>
    <dgm:cxn modelId="{98E03BAF-C5C0-4A99-88C1-79D1442110A7}" type="presOf" srcId="{920AFA16-CD47-4358-9A10-741EBD39F664}" destId="{FFB2ED50-EDB4-45AE-9F75-F81DCA9F8F31}" srcOrd="0" destOrd="0" presId="urn:microsoft.com/office/officeart/2005/8/layout/orgChart1"/>
    <dgm:cxn modelId="{CAAD13B9-FD47-45E3-A7B0-BCA1917C07BE}" type="presParOf" srcId="{56368444-6561-4ACE-AAAE-41CCF28373DD}" destId="{0F00BAC9-DFE4-4C06-B13F-AE8E733C3454}" srcOrd="7" destOrd="0" presId="urn:microsoft.com/office/officeart/2005/8/layout/orgChart1"/>
    <dgm:cxn modelId="{48E9D301-925D-4B83-A8AA-26A23EBF1937}" type="presParOf" srcId="{0F00BAC9-DFE4-4C06-B13F-AE8E733C3454}" destId="{EA2D3040-011E-4B1A-B856-CD870CAFF1F0}" srcOrd="0" destOrd="0" presId="urn:microsoft.com/office/officeart/2005/8/layout/orgChart1"/>
    <dgm:cxn modelId="{DA46CCCE-1B25-4944-85F1-27C20A596FBE}" type="presParOf" srcId="{EA2D3040-011E-4B1A-B856-CD870CAFF1F0}" destId="{EA820B32-6D4C-49B5-8240-772C1B040BC1}" srcOrd="0" destOrd="0" presId="urn:microsoft.com/office/officeart/2005/8/layout/orgChart1"/>
    <dgm:cxn modelId="{E0959720-88C4-4F94-B87A-DA1F7DB0FEAB}" type="presOf" srcId="{E3DCAE4A-AB4F-4C04-8E8B-163587BB3A1D}" destId="{EA820B32-6D4C-49B5-8240-772C1B040BC1}" srcOrd="0" destOrd="0" presId="urn:microsoft.com/office/officeart/2005/8/layout/orgChart1"/>
    <dgm:cxn modelId="{83554502-4E3B-408E-BA34-9D34E708C410}" type="presParOf" srcId="{EA2D3040-011E-4B1A-B856-CD870CAFF1F0}" destId="{215D2437-E6DA-49F3-B62F-8E591CFF99A2}" srcOrd="1" destOrd="0" presId="urn:microsoft.com/office/officeart/2005/8/layout/orgChart1"/>
    <dgm:cxn modelId="{BB425EFB-CA22-4474-8176-73E9ABD697E3}" type="presOf" srcId="{E3DCAE4A-AB4F-4C04-8E8B-163587BB3A1D}" destId="{215D2437-E6DA-49F3-B62F-8E591CFF99A2}" srcOrd="1" destOrd="0" presId="urn:microsoft.com/office/officeart/2005/8/layout/orgChart1"/>
    <dgm:cxn modelId="{2B04C5EB-C66D-4393-BB23-32DA59331C98}" type="presParOf" srcId="{0F00BAC9-DFE4-4C06-B13F-AE8E733C3454}" destId="{A9049628-E0BF-4AD4-A9E2-5CB8C8A9E8D8}" srcOrd="1" destOrd="0" presId="urn:microsoft.com/office/officeart/2005/8/layout/orgChart1"/>
    <dgm:cxn modelId="{69C39E36-DFB5-4CB1-8E65-7DF1B14D2B0D}" type="presParOf" srcId="{0F00BAC9-DFE4-4C06-B13F-AE8E733C3454}" destId="{45859363-B503-4214-84BD-B8705BDF3F19}" srcOrd="2" destOrd="0" presId="urn:microsoft.com/office/officeart/2005/8/layout/orgChart1"/>
    <dgm:cxn modelId="{65AC2E86-1006-48B6-AE90-286D7E899672}" type="presParOf" srcId="{56368444-6561-4ACE-AAAE-41CCF28373DD}" destId="{0548F789-4F7B-4E23-BED2-AA5F9CD9F1CA}" srcOrd="8" destOrd="0" presId="urn:microsoft.com/office/officeart/2005/8/layout/orgChart1"/>
    <dgm:cxn modelId="{B48C69B8-BC75-4609-A000-1C086B0E60AA}" type="presOf" srcId="{22447531-E748-4DBF-8C32-379530088E4E}" destId="{0548F789-4F7B-4E23-BED2-AA5F9CD9F1CA}" srcOrd="0" destOrd="0" presId="urn:microsoft.com/office/officeart/2005/8/layout/orgChart1"/>
    <dgm:cxn modelId="{E6A7FF9A-B9E0-4822-AE6B-54B4F75E0887}" type="presParOf" srcId="{56368444-6561-4ACE-AAAE-41CCF28373DD}" destId="{CA70EF19-E6F1-4BF5-976E-4B5345A763A8}" srcOrd="9" destOrd="0" presId="urn:microsoft.com/office/officeart/2005/8/layout/orgChart1"/>
    <dgm:cxn modelId="{0558E7AD-84C6-466B-9B29-1625843E4B64}" type="presParOf" srcId="{CA70EF19-E6F1-4BF5-976E-4B5345A763A8}" destId="{C1DA975F-543E-49B7-B8D2-066C335350CA}" srcOrd="0" destOrd="0" presId="urn:microsoft.com/office/officeart/2005/8/layout/orgChart1"/>
    <dgm:cxn modelId="{0A43968D-F75E-4AEC-BFB7-9EFC158EC4B1}" type="presParOf" srcId="{C1DA975F-543E-49B7-B8D2-066C335350CA}" destId="{759C92AF-668E-4439-9A7D-9BA06EAA441E}" srcOrd="0" destOrd="0" presId="urn:microsoft.com/office/officeart/2005/8/layout/orgChart1"/>
    <dgm:cxn modelId="{5151190F-8282-4B14-9317-E5639D276A8A}" type="presOf" srcId="{7AE30CC3-4E99-474E-A5CB-F959F49EEA57}" destId="{759C92AF-668E-4439-9A7D-9BA06EAA441E}" srcOrd="0" destOrd="0" presId="urn:microsoft.com/office/officeart/2005/8/layout/orgChart1"/>
    <dgm:cxn modelId="{C999C64C-32B0-4192-B75A-A261EE71F26C}" type="presParOf" srcId="{C1DA975F-543E-49B7-B8D2-066C335350CA}" destId="{59C6D3D6-3C28-4B01-A87A-F9C17F5CBDF0}" srcOrd="1" destOrd="0" presId="urn:microsoft.com/office/officeart/2005/8/layout/orgChart1"/>
    <dgm:cxn modelId="{8AE2C775-4767-462F-AF65-31627260C8BE}" type="presOf" srcId="{7AE30CC3-4E99-474E-A5CB-F959F49EEA57}" destId="{59C6D3D6-3C28-4B01-A87A-F9C17F5CBDF0}" srcOrd="1" destOrd="0" presId="urn:microsoft.com/office/officeart/2005/8/layout/orgChart1"/>
    <dgm:cxn modelId="{5DDF9858-45C9-427F-A056-78E03A8292E7}" type="presParOf" srcId="{CA70EF19-E6F1-4BF5-976E-4B5345A763A8}" destId="{F512E829-7DC8-464F-99DE-3025905698A1}" srcOrd="1" destOrd="0" presId="urn:microsoft.com/office/officeart/2005/8/layout/orgChart1"/>
    <dgm:cxn modelId="{F110F6DF-1327-4C35-8910-D29560043D27}" type="presParOf" srcId="{CA70EF19-E6F1-4BF5-976E-4B5345A763A8}" destId="{DCAAE014-91F9-4903-9EDB-BF185F3E37F1}" srcOrd="2" destOrd="0" presId="urn:microsoft.com/office/officeart/2005/8/layout/orgChart1"/>
    <dgm:cxn modelId="{00D5B0DB-5823-46F8-ABEF-92BAFB02A157}" type="presParOf" srcId="{56368444-6561-4ACE-AAAE-41CCF28373DD}" destId="{467A5AD2-AE0D-45C3-A1DC-0C0201D3D1F6}" srcOrd="10" destOrd="0" presId="urn:microsoft.com/office/officeart/2005/8/layout/orgChart1"/>
    <dgm:cxn modelId="{062255D8-0E06-4F76-9E2D-CECC17554AA5}" type="presOf" srcId="{403D1F72-0EBD-4E5D-BD12-CC3DAF11D131}" destId="{467A5AD2-AE0D-45C3-A1DC-0C0201D3D1F6}" srcOrd="0" destOrd="0" presId="urn:microsoft.com/office/officeart/2005/8/layout/orgChart1"/>
    <dgm:cxn modelId="{FA9BAB84-A4F1-4E7C-A72F-CB99CAFAF70A}" type="presParOf" srcId="{56368444-6561-4ACE-AAAE-41CCF28373DD}" destId="{D4EFD200-32B6-44D7-A052-8E4AC9702788}" srcOrd="11" destOrd="0" presId="urn:microsoft.com/office/officeart/2005/8/layout/orgChart1"/>
    <dgm:cxn modelId="{CD72DD5A-E70E-4F35-AA11-74A406122C62}" type="presParOf" srcId="{D4EFD200-32B6-44D7-A052-8E4AC9702788}" destId="{86BA2A79-34B1-4B05-92E5-10272173FDCF}" srcOrd="0" destOrd="0" presId="urn:microsoft.com/office/officeart/2005/8/layout/orgChart1"/>
    <dgm:cxn modelId="{33912A47-5095-4275-ACB9-9DDE0FDBC89D}" type="presParOf" srcId="{86BA2A79-34B1-4B05-92E5-10272173FDCF}" destId="{4B8B9413-BD98-4D1E-A8E4-268A3C0BD948}" srcOrd="0" destOrd="0" presId="urn:microsoft.com/office/officeart/2005/8/layout/orgChart1"/>
    <dgm:cxn modelId="{859B1D63-9BB5-435D-B6DB-F75C3C9CC321}" type="presOf" srcId="{94F8FA1E-D332-4592-AE4F-75A72FC31203}" destId="{4B8B9413-BD98-4D1E-A8E4-268A3C0BD948}" srcOrd="0" destOrd="0" presId="urn:microsoft.com/office/officeart/2005/8/layout/orgChart1"/>
    <dgm:cxn modelId="{34B28383-7873-4EA2-AFD4-726F5A449F31}" type="presParOf" srcId="{86BA2A79-34B1-4B05-92E5-10272173FDCF}" destId="{C5F4EBC9-AF16-4BCB-AD63-3A9896D31DA5}" srcOrd="1" destOrd="0" presId="urn:microsoft.com/office/officeart/2005/8/layout/orgChart1"/>
    <dgm:cxn modelId="{14721FC5-7E30-4DCB-ADDE-066A415AA206}" type="presOf" srcId="{94F8FA1E-D332-4592-AE4F-75A72FC31203}" destId="{C5F4EBC9-AF16-4BCB-AD63-3A9896D31DA5}" srcOrd="1" destOrd="0" presId="urn:microsoft.com/office/officeart/2005/8/layout/orgChart1"/>
    <dgm:cxn modelId="{CC9F0F42-9768-4E06-BF15-EE297D9B8D34}" type="presParOf" srcId="{D4EFD200-32B6-44D7-A052-8E4AC9702788}" destId="{A1A5ECD7-B7B1-42C0-89E9-65978DDB543D}" srcOrd="1" destOrd="0" presId="urn:microsoft.com/office/officeart/2005/8/layout/orgChart1"/>
    <dgm:cxn modelId="{749E4621-A5A1-421B-94EA-DA08DD5B8001}" type="presParOf" srcId="{D4EFD200-32B6-44D7-A052-8E4AC9702788}" destId="{B131CAC2-A857-435D-9455-F5A2C9948DE5}" srcOrd="2" destOrd="0" presId="urn:microsoft.com/office/officeart/2005/8/layout/orgChart1"/>
    <dgm:cxn modelId="{9C8AF8B2-1A69-46FD-88EE-137F04542AF3}" type="presParOf" srcId="{56368444-6561-4ACE-AAAE-41CCF28373DD}" destId="{D6324B92-9283-423B-B4FF-7DC20ADD542B}" srcOrd="12" destOrd="0" presId="urn:microsoft.com/office/officeart/2005/8/layout/orgChart1"/>
    <dgm:cxn modelId="{38FC445F-B7B0-433C-8891-61E15E6830EC}" type="presOf" srcId="{BFD109D2-3A75-4140-A49E-BE133AB345AC}" destId="{D6324B92-9283-423B-B4FF-7DC20ADD542B}" srcOrd="0" destOrd="0" presId="urn:microsoft.com/office/officeart/2005/8/layout/orgChart1"/>
    <dgm:cxn modelId="{A6F3DB85-E3E8-4F86-8D6B-C84A5418FC14}" type="presParOf" srcId="{56368444-6561-4ACE-AAAE-41CCF28373DD}" destId="{D6DB3C81-BB96-4A6F-9DFE-6DFAE9A91C71}" srcOrd="13" destOrd="0" presId="urn:microsoft.com/office/officeart/2005/8/layout/orgChart1"/>
    <dgm:cxn modelId="{55267410-63A6-46FA-8C24-7C0576CAF014}" type="presParOf" srcId="{D6DB3C81-BB96-4A6F-9DFE-6DFAE9A91C71}" destId="{C6EB9B9C-CD85-4783-A7A0-EDF18AE48453}" srcOrd="0" destOrd="0" presId="urn:microsoft.com/office/officeart/2005/8/layout/orgChart1"/>
    <dgm:cxn modelId="{A37CF089-6CD7-425C-9010-61152B48FDBC}" type="presParOf" srcId="{C6EB9B9C-CD85-4783-A7A0-EDF18AE48453}" destId="{C248326A-9D22-47AB-AE86-F20A6D70C823}" srcOrd="0" destOrd="0" presId="urn:microsoft.com/office/officeart/2005/8/layout/orgChart1"/>
    <dgm:cxn modelId="{692150B4-1025-44EF-BCE8-619F9C7D6859}" type="presOf" srcId="{1AD73268-1C72-48C4-B7EF-A5C725B94074}" destId="{C248326A-9D22-47AB-AE86-F20A6D70C823}" srcOrd="0" destOrd="0" presId="urn:microsoft.com/office/officeart/2005/8/layout/orgChart1"/>
    <dgm:cxn modelId="{A1E944AD-2737-471E-8BB5-2355D3C1B0AA}" type="presParOf" srcId="{C6EB9B9C-CD85-4783-A7A0-EDF18AE48453}" destId="{A34F5256-0626-4C2E-8F48-F6A4A06B51FE}" srcOrd="1" destOrd="0" presId="urn:microsoft.com/office/officeart/2005/8/layout/orgChart1"/>
    <dgm:cxn modelId="{BB91E60E-FE64-4C98-BECB-DDC525D889E7}" type="presOf" srcId="{1AD73268-1C72-48C4-B7EF-A5C725B94074}" destId="{A34F5256-0626-4C2E-8F48-F6A4A06B51FE}" srcOrd="1" destOrd="0" presId="urn:microsoft.com/office/officeart/2005/8/layout/orgChart1"/>
    <dgm:cxn modelId="{C522C8E8-2476-496A-805E-E217968C957B}" type="presParOf" srcId="{D6DB3C81-BB96-4A6F-9DFE-6DFAE9A91C71}" destId="{F32FC436-8A63-4F19-9EFA-47855FADACAE}" srcOrd="1" destOrd="0" presId="urn:microsoft.com/office/officeart/2005/8/layout/orgChart1"/>
    <dgm:cxn modelId="{BF35F2DD-219B-4EE7-94C6-74A36584034D}" type="presParOf" srcId="{D6DB3C81-BB96-4A6F-9DFE-6DFAE9A91C71}" destId="{587A3C34-87B5-4950-A508-8B78248ED133}" srcOrd="2" destOrd="0" presId="urn:microsoft.com/office/officeart/2005/8/layout/orgChart1"/>
    <dgm:cxn modelId="{786B34B9-9F94-4665-AF89-E5FD39DB771A}" type="presParOf" srcId="{56368444-6561-4ACE-AAAE-41CCF28373DD}" destId="{E2989409-508D-4ACA-ABBE-A05325C3AEF7}" srcOrd="14" destOrd="0" presId="urn:microsoft.com/office/officeart/2005/8/layout/orgChart1"/>
    <dgm:cxn modelId="{E7FA1AF3-0735-48E6-8BB3-6E6085DD2E04}" type="presOf" srcId="{242E5CD7-9179-472B-86EF-5B7AD3F549D4}" destId="{E2989409-508D-4ACA-ABBE-A05325C3AEF7}" srcOrd="0" destOrd="0" presId="urn:microsoft.com/office/officeart/2005/8/layout/orgChart1"/>
    <dgm:cxn modelId="{3A3938AA-7912-4FA9-BE2C-E2D797EBBE03}" type="presParOf" srcId="{56368444-6561-4ACE-AAAE-41CCF28373DD}" destId="{D77FFB2F-ED3D-475F-BC0B-BB5BF874EF72}" srcOrd="15" destOrd="0" presId="urn:microsoft.com/office/officeart/2005/8/layout/orgChart1"/>
    <dgm:cxn modelId="{5BCA675D-8287-4A7B-81AF-D38AD9230045}" type="presParOf" srcId="{D77FFB2F-ED3D-475F-BC0B-BB5BF874EF72}" destId="{7545014C-299F-4A1D-9633-05CAA0512438}" srcOrd="0" destOrd="0" presId="urn:microsoft.com/office/officeart/2005/8/layout/orgChart1"/>
    <dgm:cxn modelId="{DBD3F94A-DC5E-4A76-9BDB-1199FE2F055C}" type="presParOf" srcId="{7545014C-299F-4A1D-9633-05CAA0512438}" destId="{387A090D-0510-4F73-AC27-F9532CAE384A}" srcOrd="0" destOrd="0" presId="urn:microsoft.com/office/officeart/2005/8/layout/orgChart1"/>
    <dgm:cxn modelId="{AB678A0D-09A7-491A-B3FE-36F4A69A17C2}" type="presOf" srcId="{AD2ED751-F13A-4EA7-AF41-DFC1F68CC231}" destId="{387A090D-0510-4F73-AC27-F9532CAE384A}" srcOrd="0" destOrd="0" presId="urn:microsoft.com/office/officeart/2005/8/layout/orgChart1"/>
    <dgm:cxn modelId="{50FF34FC-46AE-417B-B38F-E1CEEB406D9F}" type="presParOf" srcId="{7545014C-299F-4A1D-9633-05CAA0512438}" destId="{5AC23552-DE63-4E27-B56E-13671E615BE8}" srcOrd="1" destOrd="0" presId="urn:microsoft.com/office/officeart/2005/8/layout/orgChart1"/>
    <dgm:cxn modelId="{B08E061A-5AA3-4809-BB11-687592DBB31A}" type="presOf" srcId="{AD2ED751-F13A-4EA7-AF41-DFC1F68CC231}" destId="{5AC23552-DE63-4E27-B56E-13671E615BE8}" srcOrd="1" destOrd="0" presId="urn:microsoft.com/office/officeart/2005/8/layout/orgChart1"/>
    <dgm:cxn modelId="{A55360B9-BC3C-46B5-A780-83C939868BC4}" type="presParOf" srcId="{D77FFB2F-ED3D-475F-BC0B-BB5BF874EF72}" destId="{51FD5B97-4BBF-441C-84CF-99B05A62B4DA}" srcOrd="1" destOrd="0" presId="urn:microsoft.com/office/officeart/2005/8/layout/orgChart1"/>
    <dgm:cxn modelId="{03EF7A1D-D159-4897-B17E-0ECF66AB199A}" type="presParOf" srcId="{D77FFB2F-ED3D-475F-BC0B-BB5BF874EF72}" destId="{D86BB109-5768-4EDF-8813-585D2C509E57}" srcOrd="2" destOrd="0" presId="urn:microsoft.com/office/officeart/2005/8/layout/orgChart1"/>
    <dgm:cxn modelId="{B3C0A885-6EC2-46B1-B8A3-71EF7ECD24A8}" type="presParOf" srcId="{F7FB4D6B-D5B0-4499-A1B9-FF51C016F20D}" destId="{D1C3BE7B-150B-4A33-82FA-63B2D4805357}" srcOrd="2" destOrd="0" presId="urn:microsoft.com/office/officeart/2005/8/layout/orgChart1"/>
    <dgm:cxn modelId="{FACFE077-97BF-4948-8A9F-FF3838563D20}" type="presParOf" srcId="{1EF96781-7BAC-43F9-829F-7E1D26AB7EAE}" destId="{151F0C29-0918-4ED6-B394-1F1DF60C25E2}" srcOrd="6" destOrd="0" presId="urn:microsoft.com/office/officeart/2005/8/layout/orgChart1"/>
    <dgm:cxn modelId="{10092627-02DA-420F-9CBA-20622046359C}" type="presOf" srcId="{1352FD9E-D8C8-44CF-86F9-7CBC07FCF242}" destId="{151F0C29-0918-4ED6-B394-1F1DF60C25E2}" srcOrd="0" destOrd="0" presId="urn:microsoft.com/office/officeart/2005/8/layout/orgChart1"/>
    <dgm:cxn modelId="{E462582B-AB4E-4EA1-8F11-DA215A0F1A17}" type="presParOf" srcId="{1EF96781-7BAC-43F9-829F-7E1D26AB7EAE}" destId="{801D63BE-8C9D-4C9E-8B9D-30F877F7E741}" srcOrd="7" destOrd="0" presId="urn:microsoft.com/office/officeart/2005/8/layout/orgChart1"/>
    <dgm:cxn modelId="{6F6A2A4D-BAE8-42F3-8D80-F89397C06521}" type="presParOf" srcId="{801D63BE-8C9D-4C9E-8B9D-30F877F7E741}" destId="{1BB078CB-4922-483A-A2AB-F212D15CFCCC}" srcOrd="0" destOrd="0" presId="urn:microsoft.com/office/officeart/2005/8/layout/orgChart1"/>
    <dgm:cxn modelId="{CA090AE0-5965-445D-8D03-69D0B37E71DC}" type="presParOf" srcId="{1BB078CB-4922-483A-A2AB-F212D15CFCCC}" destId="{323CAB4E-D2FD-4695-8993-A75B4B7CF192}" srcOrd="0" destOrd="0" presId="urn:microsoft.com/office/officeart/2005/8/layout/orgChart1"/>
    <dgm:cxn modelId="{DDAD0CD0-2185-4A80-905D-7B0CB7ABE726}" type="presOf" srcId="{41D82884-131D-4D89-8ED9-7E26D395C83B}" destId="{323CAB4E-D2FD-4695-8993-A75B4B7CF192}" srcOrd="0" destOrd="0" presId="urn:microsoft.com/office/officeart/2005/8/layout/orgChart1"/>
    <dgm:cxn modelId="{67577DFE-48E4-41F8-8292-211396E1E360}" type="presParOf" srcId="{1BB078CB-4922-483A-A2AB-F212D15CFCCC}" destId="{1FFBEC90-629C-4A81-9246-022FCC080E20}" srcOrd="1" destOrd="0" presId="urn:microsoft.com/office/officeart/2005/8/layout/orgChart1"/>
    <dgm:cxn modelId="{D3DCB4EC-D3A9-4FFD-AD5E-6FF9DCCECF8A}" type="presOf" srcId="{41D82884-131D-4D89-8ED9-7E26D395C83B}" destId="{1FFBEC90-629C-4A81-9246-022FCC080E20}" srcOrd="1" destOrd="0" presId="urn:microsoft.com/office/officeart/2005/8/layout/orgChart1"/>
    <dgm:cxn modelId="{38FF562E-225A-4064-AB16-6B7C58DC2825}" type="presParOf" srcId="{801D63BE-8C9D-4C9E-8B9D-30F877F7E741}" destId="{9BAA8810-84B9-43D6-9508-9BEAA83815D2}" srcOrd="1" destOrd="0" presId="urn:microsoft.com/office/officeart/2005/8/layout/orgChart1"/>
    <dgm:cxn modelId="{B00A6590-1DF7-40D6-ADD1-45DA1FC1D056}" type="presParOf" srcId="{9BAA8810-84B9-43D6-9508-9BEAA83815D2}" destId="{15204489-0EEA-4769-BAC8-27FFB7F5D098}" srcOrd="0" destOrd="0" presId="urn:microsoft.com/office/officeart/2005/8/layout/orgChart1"/>
    <dgm:cxn modelId="{13DDD1A6-C9C5-4EFA-9184-6839BC63DA7A}" type="presOf" srcId="{823E8FAB-6744-493C-9E7E-3DF406A34F2A}" destId="{15204489-0EEA-4769-BAC8-27FFB7F5D098}" srcOrd="0" destOrd="0" presId="urn:microsoft.com/office/officeart/2005/8/layout/orgChart1"/>
    <dgm:cxn modelId="{14669592-DFAB-47EA-A21C-5CEEEC6A167E}" type="presParOf" srcId="{9BAA8810-84B9-43D6-9508-9BEAA83815D2}" destId="{3DA054F5-C163-49FD-9C5B-3EF7EC37C474}" srcOrd="1" destOrd="0" presId="urn:microsoft.com/office/officeart/2005/8/layout/orgChart1"/>
    <dgm:cxn modelId="{E368CDE0-2EBA-4912-BE88-B36521851C6C}" type="presParOf" srcId="{3DA054F5-C163-49FD-9C5B-3EF7EC37C474}" destId="{FB698306-FE08-42C4-AEF9-AA1C0AF1DCC1}" srcOrd="0" destOrd="0" presId="urn:microsoft.com/office/officeart/2005/8/layout/orgChart1"/>
    <dgm:cxn modelId="{8433C200-5F9C-4A30-9338-97FF4917A862}" type="presParOf" srcId="{FB698306-FE08-42C4-AEF9-AA1C0AF1DCC1}" destId="{735F7DD4-A09A-4BC3-A96B-3E0587F6E3E2}" srcOrd="0" destOrd="0" presId="urn:microsoft.com/office/officeart/2005/8/layout/orgChart1"/>
    <dgm:cxn modelId="{80D75B43-9F2A-46DD-8A55-A411F14B8B1E}" type="presOf" srcId="{D5337AA9-3D40-4EFD-8B56-E11D9D72EA26}" destId="{735F7DD4-A09A-4BC3-A96B-3E0587F6E3E2}" srcOrd="0" destOrd="0" presId="urn:microsoft.com/office/officeart/2005/8/layout/orgChart1"/>
    <dgm:cxn modelId="{6DC96C0E-0A14-4860-8BC2-B0D62756A677}" type="presParOf" srcId="{FB698306-FE08-42C4-AEF9-AA1C0AF1DCC1}" destId="{B083EC9F-D961-4168-9F83-890FA380CB63}" srcOrd="1" destOrd="0" presId="urn:microsoft.com/office/officeart/2005/8/layout/orgChart1"/>
    <dgm:cxn modelId="{EFA8054C-4C40-4913-9A39-B4CA16BEB044}" type="presOf" srcId="{D5337AA9-3D40-4EFD-8B56-E11D9D72EA26}" destId="{B083EC9F-D961-4168-9F83-890FA380CB63}" srcOrd="1" destOrd="0" presId="urn:microsoft.com/office/officeart/2005/8/layout/orgChart1"/>
    <dgm:cxn modelId="{418857AD-08F7-4426-AD0C-F33057987FFB}" type="presParOf" srcId="{3DA054F5-C163-49FD-9C5B-3EF7EC37C474}" destId="{170F8117-C617-4B22-AFBB-EA704C028310}" srcOrd="1" destOrd="0" presId="urn:microsoft.com/office/officeart/2005/8/layout/orgChart1"/>
    <dgm:cxn modelId="{14B1F1B8-C510-44C4-98A1-7D08CE43E748}" type="presParOf" srcId="{3DA054F5-C163-49FD-9C5B-3EF7EC37C474}" destId="{08E093B4-A462-4A70-8490-34043F85F316}" srcOrd="2" destOrd="0" presId="urn:microsoft.com/office/officeart/2005/8/layout/orgChart1"/>
    <dgm:cxn modelId="{F68F674F-7C8D-48AF-A7AA-82A43C5B3876}" type="presParOf" srcId="{9BAA8810-84B9-43D6-9508-9BEAA83815D2}" destId="{FE4C10CD-C0B3-4446-BDAD-D93A6D77DA9C}" srcOrd="2" destOrd="0" presId="urn:microsoft.com/office/officeart/2005/8/layout/orgChart1"/>
    <dgm:cxn modelId="{EC83D4A9-5A71-4A03-8CEB-3D934A52D7E2}" type="presOf" srcId="{62A7EA75-BC93-4FD8-8485-C913D848064D}" destId="{FE4C10CD-C0B3-4446-BDAD-D93A6D77DA9C}" srcOrd="0" destOrd="0" presId="urn:microsoft.com/office/officeart/2005/8/layout/orgChart1"/>
    <dgm:cxn modelId="{ED02B5FA-42D6-4E2D-BDFF-64CC43C79B89}" type="presParOf" srcId="{9BAA8810-84B9-43D6-9508-9BEAA83815D2}" destId="{BFC1F272-17B9-4438-9D54-7A1A6EFAE39B}" srcOrd="3" destOrd="0" presId="urn:microsoft.com/office/officeart/2005/8/layout/orgChart1"/>
    <dgm:cxn modelId="{4859B61A-87B6-45B2-A437-BB55BB29C0D3}" type="presParOf" srcId="{BFC1F272-17B9-4438-9D54-7A1A6EFAE39B}" destId="{8F62E70D-1980-4B7E-8DFF-223B16C6EF45}" srcOrd="0" destOrd="0" presId="urn:microsoft.com/office/officeart/2005/8/layout/orgChart1"/>
    <dgm:cxn modelId="{2B640B87-4BC7-4D6C-BDF5-82F927F9BE2F}" type="presParOf" srcId="{8F62E70D-1980-4B7E-8DFF-223B16C6EF45}" destId="{004257BA-0451-4E50-941F-CB79BC712B7E}" srcOrd="0" destOrd="0" presId="urn:microsoft.com/office/officeart/2005/8/layout/orgChart1"/>
    <dgm:cxn modelId="{55B1916B-10F2-4376-9298-FD4994CDDD5D}" type="presOf" srcId="{D5DEE190-07A6-46C3-B521-0A1267B511CB}" destId="{004257BA-0451-4E50-941F-CB79BC712B7E}" srcOrd="0" destOrd="0" presId="urn:microsoft.com/office/officeart/2005/8/layout/orgChart1"/>
    <dgm:cxn modelId="{5C577481-C5C3-4085-8891-F9BDC1593095}" type="presParOf" srcId="{8F62E70D-1980-4B7E-8DFF-223B16C6EF45}" destId="{F56DC2E6-B796-4623-A0CE-21ABD455379C}" srcOrd="1" destOrd="0" presId="urn:microsoft.com/office/officeart/2005/8/layout/orgChart1"/>
    <dgm:cxn modelId="{DDB8B524-120C-4CED-BC11-8E79027837B1}" type="presOf" srcId="{D5DEE190-07A6-46C3-B521-0A1267B511CB}" destId="{F56DC2E6-B796-4623-A0CE-21ABD455379C}" srcOrd="1" destOrd="0" presId="urn:microsoft.com/office/officeart/2005/8/layout/orgChart1"/>
    <dgm:cxn modelId="{B00FF6EE-D931-4522-B407-FDD8EED6F5BE}" type="presParOf" srcId="{BFC1F272-17B9-4438-9D54-7A1A6EFAE39B}" destId="{C67788AF-B320-4D87-AC9E-AB3885250CD1}" srcOrd="1" destOrd="0" presId="urn:microsoft.com/office/officeart/2005/8/layout/orgChart1"/>
    <dgm:cxn modelId="{E6671EA8-A2B3-4124-A2B9-1723B26A3F54}" type="presParOf" srcId="{BFC1F272-17B9-4438-9D54-7A1A6EFAE39B}" destId="{194461E4-E79C-406F-8ACD-1C95BF442F75}" srcOrd="2" destOrd="0" presId="urn:microsoft.com/office/officeart/2005/8/layout/orgChart1"/>
    <dgm:cxn modelId="{244018F8-ED64-4AFE-99E4-5F0BCA333F67}" type="presParOf" srcId="{9BAA8810-84B9-43D6-9508-9BEAA83815D2}" destId="{2A7A0557-F9D0-4AE0-A237-CE561B593AFD}" srcOrd="4" destOrd="0" presId="urn:microsoft.com/office/officeart/2005/8/layout/orgChart1"/>
    <dgm:cxn modelId="{E13B3A13-EE71-4926-A28C-BE8666B57317}" type="presOf" srcId="{CF027AC4-2772-4ECE-8336-29AFBD7BF6F5}" destId="{2A7A0557-F9D0-4AE0-A237-CE561B593AFD}" srcOrd="0" destOrd="0" presId="urn:microsoft.com/office/officeart/2005/8/layout/orgChart1"/>
    <dgm:cxn modelId="{C3AE5355-4EFF-4A97-96A5-EE742EFE0FB6}" type="presParOf" srcId="{9BAA8810-84B9-43D6-9508-9BEAA83815D2}" destId="{034CB98B-08DB-45B9-B88A-C6AF11069715}" srcOrd="5" destOrd="0" presId="urn:microsoft.com/office/officeart/2005/8/layout/orgChart1"/>
    <dgm:cxn modelId="{66A3B1B8-1266-4841-A76E-CE9BD9ABF821}" type="presParOf" srcId="{034CB98B-08DB-45B9-B88A-C6AF11069715}" destId="{0CB5F098-2058-43AB-A1C2-5C4427D82209}" srcOrd="0" destOrd="0" presId="urn:microsoft.com/office/officeart/2005/8/layout/orgChart1"/>
    <dgm:cxn modelId="{1D3FF2C8-4AB2-4620-A1A3-E6EED91C7FB0}" type="presParOf" srcId="{0CB5F098-2058-43AB-A1C2-5C4427D82209}" destId="{EBFF36F5-5937-480B-8536-CF1FDA894718}" srcOrd="0" destOrd="0" presId="urn:microsoft.com/office/officeart/2005/8/layout/orgChart1"/>
    <dgm:cxn modelId="{F6B7F344-EFFA-4DF3-A8FC-E45894497AA0}" type="presOf" srcId="{F2B148C7-5188-4B71-8553-35B1B4674D95}" destId="{EBFF36F5-5937-480B-8536-CF1FDA894718}" srcOrd="0" destOrd="0" presId="urn:microsoft.com/office/officeart/2005/8/layout/orgChart1"/>
    <dgm:cxn modelId="{06BCE0BB-6B3F-423C-A69F-2A870C6F0FEA}" type="presParOf" srcId="{0CB5F098-2058-43AB-A1C2-5C4427D82209}" destId="{1BA1D61B-957B-4723-9720-0CB617ACF0C5}" srcOrd="1" destOrd="0" presId="urn:microsoft.com/office/officeart/2005/8/layout/orgChart1"/>
    <dgm:cxn modelId="{CAA37816-412A-47E4-82CD-67B75E1541E4}" type="presOf" srcId="{F2B148C7-5188-4B71-8553-35B1B4674D95}" destId="{1BA1D61B-957B-4723-9720-0CB617ACF0C5}" srcOrd="1" destOrd="0" presId="urn:microsoft.com/office/officeart/2005/8/layout/orgChart1"/>
    <dgm:cxn modelId="{A83216D2-5AA0-41CF-8D05-1E39388D588B}" type="presParOf" srcId="{034CB98B-08DB-45B9-B88A-C6AF11069715}" destId="{9160D8C8-9304-4F0D-AC5C-515FB2EEC0F5}" srcOrd="1" destOrd="0" presId="urn:microsoft.com/office/officeart/2005/8/layout/orgChart1"/>
    <dgm:cxn modelId="{14430913-8EFE-4C04-9C4F-15BEE5D5E4FA}" type="presParOf" srcId="{034CB98B-08DB-45B9-B88A-C6AF11069715}" destId="{6B11C5F3-EE77-4BAE-9B3F-5DB088FE977A}" srcOrd="2" destOrd="0" presId="urn:microsoft.com/office/officeart/2005/8/layout/orgChart1"/>
    <dgm:cxn modelId="{E072B3E6-A3BD-40A4-ACED-6047F04484D4}" type="presParOf" srcId="{9BAA8810-84B9-43D6-9508-9BEAA83815D2}" destId="{A70EF5D5-5522-4223-93A3-A37CB2075D14}" srcOrd="6" destOrd="0" presId="urn:microsoft.com/office/officeart/2005/8/layout/orgChart1"/>
    <dgm:cxn modelId="{72DFBB40-52A7-4462-B538-2B723C5125F4}" type="presOf" srcId="{8BB7EB91-1703-4562-8A5B-4BFD8A8EB24C}" destId="{A70EF5D5-5522-4223-93A3-A37CB2075D14}" srcOrd="0" destOrd="0" presId="urn:microsoft.com/office/officeart/2005/8/layout/orgChart1"/>
    <dgm:cxn modelId="{02449A5F-1556-4B1F-96F4-EC4B5E36BF4F}" type="presParOf" srcId="{9BAA8810-84B9-43D6-9508-9BEAA83815D2}" destId="{6E335804-E4F5-4004-9F54-1C9AE5245E51}" srcOrd="7" destOrd="0" presId="urn:microsoft.com/office/officeart/2005/8/layout/orgChart1"/>
    <dgm:cxn modelId="{DA9675FE-9DF3-492F-AEA4-5CEC3F64AAEE}" type="presParOf" srcId="{6E335804-E4F5-4004-9F54-1C9AE5245E51}" destId="{4D6A3BB8-B93E-4FBF-8977-BD6195600600}" srcOrd="0" destOrd="0" presId="urn:microsoft.com/office/officeart/2005/8/layout/orgChart1"/>
    <dgm:cxn modelId="{8AE47C03-C874-4627-AA12-830C5FDF1EE3}" type="presParOf" srcId="{4D6A3BB8-B93E-4FBF-8977-BD6195600600}" destId="{1D78F001-A2FA-4112-9787-0D961B258ABA}" srcOrd="0" destOrd="0" presId="urn:microsoft.com/office/officeart/2005/8/layout/orgChart1"/>
    <dgm:cxn modelId="{7B17E6B1-DD14-4DA3-A8CB-69AF12D69A6E}" type="presOf" srcId="{C2F1B74A-EB7B-4125-AF78-5AAA98918FF1}" destId="{1D78F001-A2FA-4112-9787-0D961B258ABA}" srcOrd="0" destOrd="0" presId="urn:microsoft.com/office/officeart/2005/8/layout/orgChart1"/>
    <dgm:cxn modelId="{11F7C3A1-FB24-4048-A93A-2FA38665A178}" type="presParOf" srcId="{4D6A3BB8-B93E-4FBF-8977-BD6195600600}" destId="{B2BAA4E6-50FA-48C0-A895-4E7F00127348}" srcOrd="1" destOrd="0" presId="urn:microsoft.com/office/officeart/2005/8/layout/orgChart1"/>
    <dgm:cxn modelId="{1A1DC54D-14D7-4B02-8C69-96CE4659FEEB}" type="presOf" srcId="{C2F1B74A-EB7B-4125-AF78-5AAA98918FF1}" destId="{B2BAA4E6-50FA-48C0-A895-4E7F00127348}" srcOrd="1" destOrd="0" presId="urn:microsoft.com/office/officeart/2005/8/layout/orgChart1"/>
    <dgm:cxn modelId="{1E3F92EA-78F8-41B0-B5CE-606120FEF548}" type="presParOf" srcId="{6E335804-E4F5-4004-9F54-1C9AE5245E51}" destId="{FCEC0B53-DC19-4159-B35C-1A93B2714125}" srcOrd="1" destOrd="0" presId="urn:microsoft.com/office/officeart/2005/8/layout/orgChart1"/>
    <dgm:cxn modelId="{5612FCDA-C057-4E00-B7E1-AA21AC616B24}" type="presParOf" srcId="{6E335804-E4F5-4004-9F54-1C9AE5245E51}" destId="{EEC12F26-E91C-4EB9-AAD3-99EAFAC05A2C}" srcOrd="2" destOrd="0" presId="urn:microsoft.com/office/officeart/2005/8/layout/orgChart1"/>
    <dgm:cxn modelId="{80352B1C-A5FC-4EDA-ABE6-98014CAC3894}" type="presParOf" srcId="{9BAA8810-84B9-43D6-9508-9BEAA83815D2}" destId="{FA899CE0-577F-4797-B0D9-D841E4C0D704}" srcOrd="8" destOrd="0" presId="urn:microsoft.com/office/officeart/2005/8/layout/orgChart1"/>
    <dgm:cxn modelId="{27DFB338-907F-4AE4-9CBC-817D5CB1B006}" type="presOf" srcId="{F66A7F49-36E1-4B24-AE5D-BB9B076929FB}" destId="{FA899CE0-577F-4797-B0D9-D841E4C0D704}" srcOrd="0" destOrd="0" presId="urn:microsoft.com/office/officeart/2005/8/layout/orgChart1"/>
    <dgm:cxn modelId="{3649155E-6866-4B3D-AA3B-D5B27E6E9993}" type="presParOf" srcId="{9BAA8810-84B9-43D6-9508-9BEAA83815D2}" destId="{B2303369-EDFB-479C-9CB3-802748FFCDB2}" srcOrd="9" destOrd="0" presId="urn:microsoft.com/office/officeart/2005/8/layout/orgChart1"/>
    <dgm:cxn modelId="{10A2F4B9-6450-4966-97A2-FC731051AF8B}" type="presParOf" srcId="{B2303369-EDFB-479C-9CB3-802748FFCDB2}" destId="{792B26B0-8AFF-4146-AA26-E7D9D804DE56}" srcOrd="0" destOrd="0" presId="urn:microsoft.com/office/officeart/2005/8/layout/orgChart1"/>
    <dgm:cxn modelId="{D6D26A98-B33E-4711-A593-25092A9296B7}" type="presParOf" srcId="{792B26B0-8AFF-4146-AA26-E7D9D804DE56}" destId="{03578C34-04E2-401F-85ED-A431B2BF959B}" srcOrd="0" destOrd="0" presId="urn:microsoft.com/office/officeart/2005/8/layout/orgChart1"/>
    <dgm:cxn modelId="{A7F35657-0546-450D-A443-E25F8D62108E}" type="presOf" srcId="{3687FD1D-B06E-40E4-A259-9851687CEDBD}" destId="{03578C34-04E2-401F-85ED-A431B2BF959B}" srcOrd="0" destOrd="0" presId="urn:microsoft.com/office/officeart/2005/8/layout/orgChart1"/>
    <dgm:cxn modelId="{76A440AB-65EF-4F9D-9F4D-2430DDBBCD11}" type="presParOf" srcId="{792B26B0-8AFF-4146-AA26-E7D9D804DE56}" destId="{DFFC08EF-DD9B-4898-A392-18F7CD0E6410}" srcOrd="1" destOrd="0" presId="urn:microsoft.com/office/officeart/2005/8/layout/orgChart1"/>
    <dgm:cxn modelId="{E8822374-C0C0-4E28-B2E8-83E77BD020B6}" type="presOf" srcId="{3687FD1D-B06E-40E4-A259-9851687CEDBD}" destId="{DFFC08EF-DD9B-4898-A392-18F7CD0E6410}" srcOrd="1" destOrd="0" presId="urn:microsoft.com/office/officeart/2005/8/layout/orgChart1"/>
    <dgm:cxn modelId="{730EC13D-E518-43D4-AB9D-059EFE2A59D8}" type="presParOf" srcId="{B2303369-EDFB-479C-9CB3-802748FFCDB2}" destId="{3F895573-0036-493D-B16F-3C5318174028}" srcOrd="1" destOrd="0" presId="urn:microsoft.com/office/officeart/2005/8/layout/orgChart1"/>
    <dgm:cxn modelId="{A828FC67-2FC0-4F6E-AC2C-3916B66391D8}" type="presParOf" srcId="{B2303369-EDFB-479C-9CB3-802748FFCDB2}" destId="{D23E98E0-68C9-4FFB-B9B2-088B609A60D3}" srcOrd="2" destOrd="0" presId="urn:microsoft.com/office/officeart/2005/8/layout/orgChart1"/>
    <dgm:cxn modelId="{B7A17C92-96AC-42E0-9908-19B306E52F43}" type="presParOf" srcId="{801D63BE-8C9D-4C9E-8B9D-30F877F7E741}" destId="{91C85778-83FE-43AE-9CE3-D9F3C1BCB261}" srcOrd="2" destOrd="0" presId="urn:microsoft.com/office/officeart/2005/8/layout/orgChart1"/>
    <dgm:cxn modelId="{B8763120-44DE-4474-91B3-0B4ECCE0711F}" type="presParOf" srcId="{1EF96781-7BAC-43F9-829F-7E1D26AB7EAE}" destId="{6EEDE60B-1BEB-4576-9727-D117346DD7D6}" srcOrd="8" destOrd="0" presId="urn:microsoft.com/office/officeart/2005/8/layout/orgChart1"/>
    <dgm:cxn modelId="{E4CA2F24-6B29-48F3-BB6C-B3AB921A687C}" type="presOf" srcId="{0BC3D269-AD22-43B8-ACC8-E1FFEFFFE9A3}" destId="{6EEDE60B-1BEB-4576-9727-D117346DD7D6}" srcOrd="0" destOrd="0" presId="urn:microsoft.com/office/officeart/2005/8/layout/orgChart1"/>
    <dgm:cxn modelId="{AA5F63D6-168A-406C-BA80-9C8AA597A970}" type="presParOf" srcId="{1EF96781-7BAC-43F9-829F-7E1D26AB7EAE}" destId="{3585289E-A20D-4EC6-9D7F-CF2C67B225C9}" srcOrd="9" destOrd="0" presId="urn:microsoft.com/office/officeart/2005/8/layout/orgChart1"/>
    <dgm:cxn modelId="{35B0D5A6-B42F-48D9-A6C1-BC441AB31F2E}" type="presParOf" srcId="{3585289E-A20D-4EC6-9D7F-CF2C67B225C9}" destId="{4C088DD1-31EC-4A6E-B6A6-70B95DAB8106}" srcOrd="0" destOrd="0" presId="urn:microsoft.com/office/officeart/2005/8/layout/orgChart1"/>
    <dgm:cxn modelId="{09690D7C-A441-49E8-AA8A-F2A08515CF39}" type="presParOf" srcId="{4C088DD1-31EC-4A6E-B6A6-70B95DAB8106}" destId="{B16888DF-CD56-47D0-A31B-84306552EF02}" srcOrd="0" destOrd="0" presId="urn:microsoft.com/office/officeart/2005/8/layout/orgChart1"/>
    <dgm:cxn modelId="{1324DEB8-9A9F-4488-AD36-183061C72BA7}" type="presOf" srcId="{338C5C39-998A-4865-AFDC-37E4DB1C07A7}" destId="{B16888DF-CD56-47D0-A31B-84306552EF02}" srcOrd="0" destOrd="0" presId="urn:microsoft.com/office/officeart/2005/8/layout/orgChart1"/>
    <dgm:cxn modelId="{05A0B0EF-74B0-4301-87C4-FBCB12A09A12}" type="presParOf" srcId="{4C088DD1-31EC-4A6E-B6A6-70B95DAB8106}" destId="{BA77BD81-D88E-4649-8F0B-5DEDC50930BF}" srcOrd="1" destOrd="0" presId="urn:microsoft.com/office/officeart/2005/8/layout/orgChart1"/>
    <dgm:cxn modelId="{F4CDC527-4A6C-49FB-9109-F74A9FEE0208}" type="presOf" srcId="{338C5C39-998A-4865-AFDC-37E4DB1C07A7}" destId="{BA77BD81-D88E-4649-8F0B-5DEDC50930BF}" srcOrd="1" destOrd="0" presId="urn:microsoft.com/office/officeart/2005/8/layout/orgChart1"/>
    <dgm:cxn modelId="{6BEF1C43-CC66-492A-8C98-7B247145C4C7}" type="presParOf" srcId="{3585289E-A20D-4EC6-9D7F-CF2C67B225C9}" destId="{F6130D45-E205-4199-B69E-B96A203B305B}" srcOrd="1" destOrd="0" presId="urn:microsoft.com/office/officeart/2005/8/layout/orgChart1"/>
    <dgm:cxn modelId="{86E5F754-B03E-48FB-80A0-AEDD9012E85E}" type="presParOf" srcId="{F6130D45-E205-4199-B69E-B96A203B305B}" destId="{9C8621C5-1751-460E-9C2C-98992493121A}" srcOrd="0" destOrd="0" presId="urn:microsoft.com/office/officeart/2005/8/layout/orgChart1"/>
    <dgm:cxn modelId="{2D47F8A6-F040-47D6-A5E3-8F2098DBF303}" type="presOf" srcId="{190D905E-3AB4-4659-8C8B-2B21E16DDC4E}" destId="{9C8621C5-1751-460E-9C2C-98992493121A}" srcOrd="0" destOrd="0" presId="urn:microsoft.com/office/officeart/2005/8/layout/orgChart1"/>
    <dgm:cxn modelId="{D104F708-6838-4B6D-8A4C-865294D1BED1}" type="presParOf" srcId="{F6130D45-E205-4199-B69E-B96A203B305B}" destId="{1E921461-1019-4A85-A5EA-3118AEDA20F8}" srcOrd="1" destOrd="0" presId="urn:microsoft.com/office/officeart/2005/8/layout/orgChart1"/>
    <dgm:cxn modelId="{3210E7CE-9428-4D46-B9A5-2887D8344804}" type="presParOf" srcId="{1E921461-1019-4A85-A5EA-3118AEDA20F8}" destId="{3EE95D2A-25AD-424C-8982-DF1A16B4EA3C}" srcOrd="0" destOrd="0" presId="urn:microsoft.com/office/officeart/2005/8/layout/orgChart1"/>
    <dgm:cxn modelId="{06E74F9E-A6FF-4CC5-97B0-536F093CF14F}" type="presParOf" srcId="{3EE95D2A-25AD-424C-8982-DF1A16B4EA3C}" destId="{A966EBB9-04FF-4A84-A4B6-990DBBA34FED}" srcOrd="0" destOrd="0" presId="urn:microsoft.com/office/officeart/2005/8/layout/orgChart1"/>
    <dgm:cxn modelId="{6C6497D9-DDA0-4E7C-A231-7A1CDE8D24DC}" type="presOf" srcId="{39ABD1A8-46D6-467C-98A6-205ACA33297D}" destId="{A966EBB9-04FF-4A84-A4B6-990DBBA34FED}" srcOrd="0" destOrd="0" presId="urn:microsoft.com/office/officeart/2005/8/layout/orgChart1"/>
    <dgm:cxn modelId="{EE8C00A2-BA51-4E40-805B-F41297BCDD20}" type="presParOf" srcId="{3EE95D2A-25AD-424C-8982-DF1A16B4EA3C}" destId="{923B8500-FC59-4D23-9D55-A1F161657D7D}" srcOrd="1" destOrd="0" presId="urn:microsoft.com/office/officeart/2005/8/layout/orgChart1"/>
    <dgm:cxn modelId="{4E4900DB-51AA-4DCC-AEDA-625F31D0A3FE}" type="presOf" srcId="{39ABD1A8-46D6-467C-98A6-205ACA33297D}" destId="{923B8500-FC59-4D23-9D55-A1F161657D7D}" srcOrd="1" destOrd="0" presId="urn:microsoft.com/office/officeart/2005/8/layout/orgChart1"/>
    <dgm:cxn modelId="{DC082FE0-5472-46F7-A482-144A67835E3D}" type="presParOf" srcId="{1E921461-1019-4A85-A5EA-3118AEDA20F8}" destId="{6D06BC21-A26B-4525-BBA4-FFCDDCC46F23}" srcOrd="1" destOrd="0" presId="urn:microsoft.com/office/officeart/2005/8/layout/orgChart1"/>
    <dgm:cxn modelId="{DC049165-21DB-4AE8-B2B2-8507F9A6FEFF}" type="presParOf" srcId="{1E921461-1019-4A85-A5EA-3118AEDA20F8}" destId="{2B9E491A-31FE-46C6-9047-B538720001A5}" srcOrd="2" destOrd="0" presId="urn:microsoft.com/office/officeart/2005/8/layout/orgChart1"/>
    <dgm:cxn modelId="{0BC2372D-E7EC-416F-AD5E-72CE8EF15656}" type="presParOf" srcId="{F6130D45-E205-4199-B69E-B96A203B305B}" destId="{8D95A76B-4D73-425C-965C-D49800123C3C}" srcOrd="2" destOrd="0" presId="urn:microsoft.com/office/officeart/2005/8/layout/orgChart1"/>
    <dgm:cxn modelId="{FAA5E6E1-C7CD-4E6B-A21B-B09CA054BE7E}" type="presOf" srcId="{4C5216C1-2C34-4834-A2A8-DF7B8C9122D7}" destId="{8D95A76B-4D73-425C-965C-D49800123C3C}" srcOrd="0" destOrd="0" presId="urn:microsoft.com/office/officeart/2005/8/layout/orgChart1"/>
    <dgm:cxn modelId="{149B7E84-39FC-4B08-9950-D51BF32CDCAC}" type="presParOf" srcId="{F6130D45-E205-4199-B69E-B96A203B305B}" destId="{EF15C119-58A9-48F6-86A1-DB93712BFD3E}" srcOrd="3" destOrd="0" presId="urn:microsoft.com/office/officeart/2005/8/layout/orgChart1"/>
    <dgm:cxn modelId="{B4F03517-A08B-4E82-B32B-10A57363A290}" type="presParOf" srcId="{EF15C119-58A9-48F6-86A1-DB93712BFD3E}" destId="{64B129D1-8545-4BF5-93CD-6180245B4611}" srcOrd="0" destOrd="0" presId="urn:microsoft.com/office/officeart/2005/8/layout/orgChart1"/>
    <dgm:cxn modelId="{AC75413D-408B-43FB-B0E5-2A37464A78B2}" type="presParOf" srcId="{64B129D1-8545-4BF5-93CD-6180245B4611}" destId="{219E1E97-6DC4-40A0-B0D6-F90A95FBC3F2}" srcOrd="0" destOrd="0" presId="urn:microsoft.com/office/officeart/2005/8/layout/orgChart1"/>
    <dgm:cxn modelId="{446A1616-194D-41C3-B56B-F7EC9FAEDC4B}" type="presOf" srcId="{F40CC3C9-46B4-41F4-8E62-8AA7B1DA4F01}" destId="{219E1E97-6DC4-40A0-B0D6-F90A95FBC3F2}" srcOrd="0" destOrd="0" presId="urn:microsoft.com/office/officeart/2005/8/layout/orgChart1"/>
    <dgm:cxn modelId="{7FA39244-391D-4088-AF03-F24D70681B8B}" type="presParOf" srcId="{64B129D1-8545-4BF5-93CD-6180245B4611}" destId="{3F8B8666-790E-4890-8D42-5E504C707980}" srcOrd="1" destOrd="0" presId="urn:microsoft.com/office/officeart/2005/8/layout/orgChart1"/>
    <dgm:cxn modelId="{BE01BF21-7D6B-4BC4-BCE1-CCEDD36CCA2A}" type="presOf" srcId="{F40CC3C9-46B4-41F4-8E62-8AA7B1DA4F01}" destId="{3F8B8666-790E-4890-8D42-5E504C707980}" srcOrd="1" destOrd="0" presId="urn:microsoft.com/office/officeart/2005/8/layout/orgChart1"/>
    <dgm:cxn modelId="{1770FA1E-B7D2-4BEB-8731-6EBBFB6027F9}" type="presParOf" srcId="{EF15C119-58A9-48F6-86A1-DB93712BFD3E}" destId="{5D819462-2FB7-47BE-8986-9C326BE2D927}" srcOrd="1" destOrd="0" presId="urn:microsoft.com/office/officeart/2005/8/layout/orgChart1"/>
    <dgm:cxn modelId="{F3BA5747-277A-4F60-B912-DFC7C6054867}" type="presParOf" srcId="{EF15C119-58A9-48F6-86A1-DB93712BFD3E}" destId="{5349FE6F-015F-4939-BDD6-C864F281FDFA}" srcOrd="2" destOrd="0" presId="urn:microsoft.com/office/officeart/2005/8/layout/orgChart1"/>
    <dgm:cxn modelId="{F559ACEA-6B57-42AF-A835-21DCE053380D}" type="presParOf" srcId="{F6130D45-E205-4199-B69E-B96A203B305B}" destId="{0CEB39F6-17F0-4B92-BC8C-8B19AB3ED6CF}" srcOrd="4" destOrd="0" presId="urn:microsoft.com/office/officeart/2005/8/layout/orgChart1"/>
    <dgm:cxn modelId="{819E4A3E-473A-485F-BF34-8B18F8672F43}" type="presOf" srcId="{465DFCEC-6D6B-404A-A103-3435F5A0F9B7}" destId="{0CEB39F6-17F0-4B92-BC8C-8B19AB3ED6CF}" srcOrd="0" destOrd="0" presId="urn:microsoft.com/office/officeart/2005/8/layout/orgChart1"/>
    <dgm:cxn modelId="{01F1DE11-3F69-43CE-826C-77EB7FC67E34}" type="presParOf" srcId="{F6130D45-E205-4199-B69E-B96A203B305B}" destId="{B143E379-3873-43EC-9F38-E138B05E3417}" srcOrd="5" destOrd="0" presId="urn:microsoft.com/office/officeart/2005/8/layout/orgChart1"/>
    <dgm:cxn modelId="{EF23262E-761A-4F99-BAC6-CDA0480EB2A4}" type="presParOf" srcId="{B143E379-3873-43EC-9F38-E138B05E3417}" destId="{A32217B6-1E4A-4B7E-9484-0C99783B3222}" srcOrd="0" destOrd="0" presId="urn:microsoft.com/office/officeart/2005/8/layout/orgChart1"/>
    <dgm:cxn modelId="{6C37743A-A209-4CDE-B934-8906A26A05AE}" type="presParOf" srcId="{A32217B6-1E4A-4B7E-9484-0C99783B3222}" destId="{72FBBA3B-DA21-4323-B4C2-F17E2F09E5F3}" srcOrd="0" destOrd="0" presId="urn:microsoft.com/office/officeart/2005/8/layout/orgChart1"/>
    <dgm:cxn modelId="{4A8245D5-334C-4648-B91E-38E2D88B0681}" type="presOf" srcId="{F5AB8B94-8718-43D5-8DF4-704FD0A98ECA}" destId="{72FBBA3B-DA21-4323-B4C2-F17E2F09E5F3}" srcOrd="0" destOrd="0" presId="urn:microsoft.com/office/officeart/2005/8/layout/orgChart1"/>
    <dgm:cxn modelId="{1B6FA206-278E-41D6-810D-63F6C20BE1C4}" type="presParOf" srcId="{A32217B6-1E4A-4B7E-9484-0C99783B3222}" destId="{E725094C-BC80-4CEF-8EE5-5DDC3F2848AD}" srcOrd="1" destOrd="0" presId="urn:microsoft.com/office/officeart/2005/8/layout/orgChart1"/>
    <dgm:cxn modelId="{9B204729-BAFA-4491-B514-6E59F2007DE0}" type="presOf" srcId="{F5AB8B94-8718-43D5-8DF4-704FD0A98ECA}" destId="{E725094C-BC80-4CEF-8EE5-5DDC3F2848AD}" srcOrd="1" destOrd="0" presId="urn:microsoft.com/office/officeart/2005/8/layout/orgChart1"/>
    <dgm:cxn modelId="{EAFA628D-53CC-4AA2-A667-314DE7063675}" type="presParOf" srcId="{B143E379-3873-43EC-9F38-E138B05E3417}" destId="{B47028F3-B005-4369-B6BF-8AA5C5A560D7}" srcOrd="1" destOrd="0" presId="urn:microsoft.com/office/officeart/2005/8/layout/orgChart1"/>
    <dgm:cxn modelId="{85DFBE07-B86C-46E2-A508-92C4A18E137D}" type="presParOf" srcId="{B143E379-3873-43EC-9F38-E138B05E3417}" destId="{CE47904F-C729-4B84-8349-91D114F7FEF0}" srcOrd="2" destOrd="0" presId="urn:microsoft.com/office/officeart/2005/8/layout/orgChart1"/>
    <dgm:cxn modelId="{86E35DA4-33E5-4559-B9EA-938C737B7B62}" type="presParOf" srcId="{F6130D45-E205-4199-B69E-B96A203B305B}" destId="{B19DF6F1-53C8-42D8-B603-A463CDB6FC48}" srcOrd="6" destOrd="0" presId="urn:microsoft.com/office/officeart/2005/8/layout/orgChart1"/>
    <dgm:cxn modelId="{FAE47698-D9EB-4BA7-8DC2-857E4BE77018}" type="presOf" srcId="{C9E54676-4BE3-4384-927C-EF2B832D8D5E}" destId="{B19DF6F1-53C8-42D8-B603-A463CDB6FC48}" srcOrd="0" destOrd="0" presId="urn:microsoft.com/office/officeart/2005/8/layout/orgChart1"/>
    <dgm:cxn modelId="{88D0B536-B9D8-4E86-B318-495BAB3B3A8B}" type="presParOf" srcId="{F6130D45-E205-4199-B69E-B96A203B305B}" destId="{B23A2707-058E-4C4A-9C45-B9E104EEE1FC}" srcOrd="7" destOrd="0" presId="urn:microsoft.com/office/officeart/2005/8/layout/orgChart1"/>
    <dgm:cxn modelId="{1644B7D0-225A-45E8-9605-48BB0416881B}" type="presParOf" srcId="{B23A2707-058E-4C4A-9C45-B9E104EEE1FC}" destId="{2FAC4BA0-3F51-4E4F-BA54-EDD0C0689EEF}" srcOrd="0" destOrd="0" presId="urn:microsoft.com/office/officeart/2005/8/layout/orgChart1"/>
    <dgm:cxn modelId="{67350AFC-4AD3-4AEF-8C13-70C0668FD7E6}" type="presParOf" srcId="{2FAC4BA0-3F51-4E4F-BA54-EDD0C0689EEF}" destId="{EADD17A6-C068-498B-9036-9B46CF42D73D}" srcOrd="0" destOrd="0" presId="urn:microsoft.com/office/officeart/2005/8/layout/orgChart1"/>
    <dgm:cxn modelId="{BC3334AC-8804-45F1-92AC-496A60B6EC39}" type="presOf" srcId="{07BCC22C-0964-438A-AFBF-AECCC8F15C47}" destId="{EADD17A6-C068-498B-9036-9B46CF42D73D}" srcOrd="0" destOrd="0" presId="urn:microsoft.com/office/officeart/2005/8/layout/orgChart1"/>
    <dgm:cxn modelId="{7C40C984-989F-499D-B6D0-6884950AD462}" type="presParOf" srcId="{2FAC4BA0-3F51-4E4F-BA54-EDD0C0689EEF}" destId="{4DFAF110-7181-4301-953E-672512D8ED33}" srcOrd="1" destOrd="0" presId="urn:microsoft.com/office/officeart/2005/8/layout/orgChart1"/>
    <dgm:cxn modelId="{8B7880E7-F55C-40D7-B103-3BE63098D1B8}" type="presOf" srcId="{07BCC22C-0964-438A-AFBF-AECCC8F15C47}" destId="{4DFAF110-7181-4301-953E-672512D8ED33}" srcOrd="1" destOrd="0" presId="urn:microsoft.com/office/officeart/2005/8/layout/orgChart1"/>
    <dgm:cxn modelId="{F805B1A0-A213-4C14-BFA4-5F6D92839018}" type="presParOf" srcId="{B23A2707-058E-4C4A-9C45-B9E104EEE1FC}" destId="{BC88621B-3325-4334-B311-0802D4E70D4B}" srcOrd="1" destOrd="0" presId="urn:microsoft.com/office/officeart/2005/8/layout/orgChart1"/>
    <dgm:cxn modelId="{C13178D5-9071-4B45-AC8D-4ACDBE244C71}" type="presParOf" srcId="{B23A2707-058E-4C4A-9C45-B9E104EEE1FC}" destId="{9BB20088-8963-4B4C-A504-83384479FE0F}" srcOrd="2" destOrd="0" presId="urn:microsoft.com/office/officeart/2005/8/layout/orgChart1"/>
    <dgm:cxn modelId="{7FE69613-9F7C-4E59-A421-2E7BAC539974}" type="presParOf" srcId="{F6130D45-E205-4199-B69E-B96A203B305B}" destId="{3C63D957-1F51-4F6F-86BC-DDF493630A62}" srcOrd="8" destOrd="0" presId="urn:microsoft.com/office/officeart/2005/8/layout/orgChart1"/>
    <dgm:cxn modelId="{94CE882F-F697-49C2-AD58-1B07B0EC03F0}" type="presOf" srcId="{8AB8991E-2705-4865-A801-DBDEF603B4BF}" destId="{3C63D957-1F51-4F6F-86BC-DDF493630A62}" srcOrd="0" destOrd="0" presId="urn:microsoft.com/office/officeart/2005/8/layout/orgChart1"/>
    <dgm:cxn modelId="{C91EFFBD-AD44-4958-886D-83A4F01005E5}" type="presParOf" srcId="{F6130D45-E205-4199-B69E-B96A203B305B}" destId="{F2416CD0-15D0-49B4-9C35-A496CB320C5A}" srcOrd="9" destOrd="0" presId="urn:microsoft.com/office/officeart/2005/8/layout/orgChart1"/>
    <dgm:cxn modelId="{BFD428BB-2C3B-4C8F-A176-D5B684C63B6F}" type="presParOf" srcId="{F2416CD0-15D0-49B4-9C35-A496CB320C5A}" destId="{FB17D6DC-9AA8-421D-A0E1-A5C14BB41735}" srcOrd="0" destOrd="0" presId="urn:microsoft.com/office/officeart/2005/8/layout/orgChart1"/>
    <dgm:cxn modelId="{9A073FD4-17A8-4051-8C76-8AC782CC15D0}" type="presParOf" srcId="{FB17D6DC-9AA8-421D-A0E1-A5C14BB41735}" destId="{8886F3B5-8C9E-4018-84AF-C909DFE41DB3}" srcOrd="0" destOrd="0" presId="urn:microsoft.com/office/officeart/2005/8/layout/orgChart1"/>
    <dgm:cxn modelId="{FB8AA1CC-4A96-4EED-8C93-F668FFF10B43}" type="presOf" srcId="{CA0D661C-764E-4A55-BEAE-0DDA12FC0116}" destId="{8886F3B5-8C9E-4018-84AF-C909DFE41DB3}" srcOrd="0" destOrd="0" presId="urn:microsoft.com/office/officeart/2005/8/layout/orgChart1"/>
    <dgm:cxn modelId="{F53C92A7-F90C-4E45-9A79-9042497458E3}" type="presParOf" srcId="{FB17D6DC-9AA8-421D-A0E1-A5C14BB41735}" destId="{ADDDCE3D-E9D9-43DC-B381-9691C39BCD71}" srcOrd="1" destOrd="0" presId="urn:microsoft.com/office/officeart/2005/8/layout/orgChart1"/>
    <dgm:cxn modelId="{4F9855DF-DD84-47FF-A22B-40950370AABE}" type="presOf" srcId="{CA0D661C-764E-4A55-BEAE-0DDA12FC0116}" destId="{ADDDCE3D-E9D9-43DC-B381-9691C39BCD71}" srcOrd="1" destOrd="0" presId="urn:microsoft.com/office/officeart/2005/8/layout/orgChart1"/>
    <dgm:cxn modelId="{8DF22355-03CA-471F-9F13-82590DB3D59D}" type="presParOf" srcId="{F2416CD0-15D0-49B4-9C35-A496CB320C5A}" destId="{E8696C1E-18F2-4D4B-8855-B29428FAE07E}" srcOrd="1" destOrd="0" presId="urn:microsoft.com/office/officeart/2005/8/layout/orgChart1"/>
    <dgm:cxn modelId="{FE708BD7-2EE0-423B-9830-2E8EBD59D236}" type="presParOf" srcId="{F2416CD0-15D0-49B4-9C35-A496CB320C5A}" destId="{499075BC-4B7E-4AFD-8779-349AD471ABA4}" srcOrd="2" destOrd="0" presId="urn:microsoft.com/office/officeart/2005/8/layout/orgChart1"/>
    <dgm:cxn modelId="{707B3626-2C0D-4940-8F7D-671DE6B8EC43}" type="presParOf" srcId="{F6130D45-E205-4199-B69E-B96A203B305B}" destId="{9348189D-DEBF-474F-AF4A-18AAD401B1CA}" srcOrd="10" destOrd="0" presId="urn:microsoft.com/office/officeart/2005/8/layout/orgChart1"/>
    <dgm:cxn modelId="{7C7A919D-B59B-42F0-916E-53D9652E797F}" type="presOf" srcId="{7E23BF28-6E7F-4F65-BCAC-72F5FA5C4458}" destId="{9348189D-DEBF-474F-AF4A-18AAD401B1CA}" srcOrd="0" destOrd="0" presId="urn:microsoft.com/office/officeart/2005/8/layout/orgChart1"/>
    <dgm:cxn modelId="{C4F74587-4789-4D1A-8DE4-9B75FD134067}" type="presParOf" srcId="{F6130D45-E205-4199-B69E-B96A203B305B}" destId="{E8181D76-9656-4AEA-A1EC-9AE6A1E2DD24}" srcOrd="11" destOrd="0" presId="urn:microsoft.com/office/officeart/2005/8/layout/orgChart1"/>
    <dgm:cxn modelId="{D5EC0649-EA21-42C7-8319-6865DC903BD3}" type="presParOf" srcId="{E8181D76-9656-4AEA-A1EC-9AE6A1E2DD24}" destId="{FA17AEE3-22A3-4BA3-B962-6C050F8E5664}" srcOrd="0" destOrd="0" presId="urn:microsoft.com/office/officeart/2005/8/layout/orgChart1"/>
    <dgm:cxn modelId="{757DA2EF-9283-47D5-9C56-13C087CED4F3}" type="presParOf" srcId="{FA17AEE3-22A3-4BA3-B962-6C050F8E5664}" destId="{91923AB5-423A-4DEF-B55D-C4687FAF04E8}" srcOrd="0" destOrd="0" presId="urn:microsoft.com/office/officeart/2005/8/layout/orgChart1"/>
    <dgm:cxn modelId="{C918CEC0-4D47-4D41-921C-396CB72942F3}" type="presOf" srcId="{CD5FD253-0257-452A-B6F2-155567CBA7F7}" destId="{91923AB5-423A-4DEF-B55D-C4687FAF04E8}" srcOrd="0" destOrd="0" presId="urn:microsoft.com/office/officeart/2005/8/layout/orgChart1"/>
    <dgm:cxn modelId="{54D351F3-3BAC-4FA8-86B8-CD361F0E9130}" type="presParOf" srcId="{FA17AEE3-22A3-4BA3-B962-6C050F8E5664}" destId="{ACB24063-56B7-4363-856B-610462147457}" srcOrd="1" destOrd="0" presId="urn:microsoft.com/office/officeart/2005/8/layout/orgChart1"/>
    <dgm:cxn modelId="{73916380-F30C-4B02-A7E5-F9546928BAFB}" type="presOf" srcId="{CD5FD253-0257-452A-B6F2-155567CBA7F7}" destId="{ACB24063-56B7-4363-856B-610462147457}" srcOrd="1" destOrd="0" presId="urn:microsoft.com/office/officeart/2005/8/layout/orgChart1"/>
    <dgm:cxn modelId="{960D593F-28D5-43F9-8707-2DEA3B64BD79}" type="presParOf" srcId="{E8181D76-9656-4AEA-A1EC-9AE6A1E2DD24}" destId="{58698906-1159-44A8-8033-495896A5CBF4}" srcOrd="1" destOrd="0" presId="urn:microsoft.com/office/officeart/2005/8/layout/orgChart1"/>
    <dgm:cxn modelId="{FC883CA0-BBCC-4374-AAC6-DDB1CD77B91B}" type="presParOf" srcId="{E8181D76-9656-4AEA-A1EC-9AE6A1E2DD24}" destId="{A244F410-C3A3-480C-8931-5ED43E9361FF}" srcOrd="2" destOrd="0" presId="urn:microsoft.com/office/officeart/2005/8/layout/orgChart1"/>
    <dgm:cxn modelId="{F77B84F5-949E-4EA1-86EA-D6E5765625CD}" type="presParOf" srcId="{3585289E-A20D-4EC6-9D7F-CF2C67B225C9}" destId="{90D4F348-0171-4B75-8FB1-3B7E716CC06F}" srcOrd="2" destOrd="0" presId="urn:microsoft.com/office/officeart/2005/8/layout/orgChart1"/>
    <dgm:cxn modelId="{1BB1017B-91FE-4DCF-B62D-9105A6B69ED6}" type="presParOf" srcId="{1EF96781-7BAC-43F9-829F-7E1D26AB7EAE}" destId="{55B09440-45EF-4531-8DA5-7FA0AD476049}" srcOrd="10" destOrd="0" presId="urn:microsoft.com/office/officeart/2005/8/layout/orgChart1"/>
    <dgm:cxn modelId="{1843FAAB-C325-44F8-BB20-48A8C2753A5A}" type="presOf" srcId="{FBBC0DAB-2BBB-4956-8A09-26AFEA407E61}" destId="{55B09440-45EF-4531-8DA5-7FA0AD476049}" srcOrd="0" destOrd="0" presId="urn:microsoft.com/office/officeart/2005/8/layout/orgChart1"/>
    <dgm:cxn modelId="{70FEFBE1-9F5D-4B87-A0A8-1575AA8A23D4}" type="presParOf" srcId="{1EF96781-7BAC-43F9-829F-7E1D26AB7EAE}" destId="{8262DF27-7306-4432-87EA-1C2842649557}" srcOrd="11" destOrd="0" presId="urn:microsoft.com/office/officeart/2005/8/layout/orgChart1"/>
    <dgm:cxn modelId="{5930087B-47DA-4798-8188-812B9E7704E4}" type="presParOf" srcId="{8262DF27-7306-4432-87EA-1C2842649557}" destId="{043BFFBD-2D23-4EF1-B6F4-951B64179F29}" srcOrd="0" destOrd="0" presId="urn:microsoft.com/office/officeart/2005/8/layout/orgChart1"/>
    <dgm:cxn modelId="{8959042A-D528-4937-9A39-CA4F482D58FC}" type="presParOf" srcId="{043BFFBD-2D23-4EF1-B6F4-951B64179F29}" destId="{42845A5C-3FBA-413D-8D7C-7511FAFB5E3B}" srcOrd="0" destOrd="0" presId="urn:microsoft.com/office/officeart/2005/8/layout/orgChart1"/>
    <dgm:cxn modelId="{F31F2DEE-C4FD-4503-AAAB-5987B58F4ECB}" type="presOf" srcId="{754EA004-4EC3-498D-9628-574411CB4B59}" destId="{42845A5C-3FBA-413D-8D7C-7511FAFB5E3B}" srcOrd="0" destOrd="0" presId="urn:microsoft.com/office/officeart/2005/8/layout/orgChart1"/>
    <dgm:cxn modelId="{EFC16F6A-5008-4E6C-BA10-E18418935BF1}" type="presParOf" srcId="{043BFFBD-2D23-4EF1-B6F4-951B64179F29}" destId="{DDAA0805-FB17-4263-918B-C39CE699D1D2}" srcOrd="1" destOrd="0" presId="urn:microsoft.com/office/officeart/2005/8/layout/orgChart1"/>
    <dgm:cxn modelId="{59A73697-AC53-4771-AFA4-0EF541B767DD}" type="presOf" srcId="{754EA004-4EC3-498D-9628-574411CB4B59}" destId="{DDAA0805-FB17-4263-918B-C39CE699D1D2}" srcOrd="1" destOrd="0" presId="urn:microsoft.com/office/officeart/2005/8/layout/orgChart1"/>
    <dgm:cxn modelId="{26AE2C5C-E0FD-42D5-8C28-02D1D0CF8FF5}" type="presParOf" srcId="{8262DF27-7306-4432-87EA-1C2842649557}" destId="{122D1106-0FF6-4D9B-AB0E-070E37480ED6}" srcOrd="1" destOrd="0" presId="urn:microsoft.com/office/officeart/2005/8/layout/orgChart1"/>
    <dgm:cxn modelId="{1B2AD4FC-B9BF-4628-B7EE-810F1B14871F}" type="presParOf" srcId="{122D1106-0FF6-4D9B-AB0E-070E37480ED6}" destId="{01E76149-56D1-4C2B-B9CC-61CFA2B9FF80}" srcOrd="0" destOrd="0" presId="urn:microsoft.com/office/officeart/2005/8/layout/orgChart1"/>
    <dgm:cxn modelId="{64F3CBF4-3019-4E76-B15E-9F3026C07DE8}" type="presOf" srcId="{C48C8639-2C6E-42D7-9593-EE9FD58DF6BD}" destId="{01E76149-56D1-4C2B-B9CC-61CFA2B9FF80}" srcOrd="0" destOrd="0" presId="urn:microsoft.com/office/officeart/2005/8/layout/orgChart1"/>
    <dgm:cxn modelId="{7178D6F1-80E2-45A6-9C7F-0FD4B01D947D}" type="presParOf" srcId="{122D1106-0FF6-4D9B-AB0E-070E37480ED6}" destId="{1BDD414A-E2E3-4F36-ACEA-9F0E0765996A}" srcOrd="1" destOrd="0" presId="urn:microsoft.com/office/officeart/2005/8/layout/orgChart1"/>
    <dgm:cxn modelId="{DDF0E8A1-C289-4EFD-B8CB-99010FCDFB1E}" type="presParOf" srcId="{1BDD414A-E2E3-4F36-ACEA-9F0E0765996A}" destId="{C4AE5501-4606-4250-9714-E79A45299BC4}" srcOrd="0" destOrd="0" presId="urn:microsoft.com/office/officeart/2005/8/layout/orgChart1"/>
    <dgm:cxn modelId="{C33F2206-E609-4239-9307-52EB844BA99A}" type="presParOf" srcId="{C4AE5501-4606-4250-9714-E79A45299BC4}" destId="{CE7985ED-F2F0-498D-8EC3-E17C10FC2F64}" srcOrd="0" destOrd="0" presId="urn:microsoft.com/office/officeart/2005/8/layout/orgChart1"/>
    <dgm:cxn modelId="{92D25CAD-F35E-48A3-8FF5-DE79C55DCE90}" type="presOf" srcId="{E6258B68-528D-4835-AEAE-EC79158B8F07}" destId="{CE7985ED-F2F0-498D-8EC3-E17C10FC2F64}" srcOrd="0" destOrd="0" presId="urn:microsoft.com/office/officeart/2005/8/layout/orgChart1"/>
    <dgm:cxn modelId="{6B8E38E4-9C59-4794-857E-38F150B85878}" type="presParOf" srcId="{C4AE5501-4606-4250-9714-E79A45299BC4}" destId="{72C1AA9B-3A04-4DB5-AEAF-526C515F27E2}" srcOrd="1" destOrd="0" presId="urn:microsoft.com/office/officeart/2005/8/layout/orgChart1"/>
    <dgm:cxn modelId="{2D437CE3-39D2-401C-833E-143D0F7F630A}" type="presOf" srcId="{E6258B68-528D-4835-AEAE-EC79158B8F07}" destId="{72C1AA9B-3A04-4DB5-AEAF-526C515F27E2}" srcOrd="1" destOrd="0" presId="urn:microsoft.com/office/officeart/2005/8/layout/orgChart1"/>
    <dgm:cxn modelId="{D7303631-4A97-4B06-B6F4-BBB16F6B3AB5}" type="presParOf" srcId="{1BDD414A-E2E3-4F36-ACEA-9F0E0765996A}" destId="{78E23BA2-579D-494C-B5A6-6480BD615A72}" srcOrd="1" destOrd="0" presId="urn:microsoft.com/office/officeart/2005/8/layout/orgChart1"/>
    <dgm:cxn modelId="{32653344-EB8D-42A9-A2F7-FB5B764687F7}" type="presParOf" srcId="{1BDD414A-E2E3-4F36-ACEA-9F0E0765996A}" destId="{EDC0D985-8B40-4C5D-B1EF-18DC39C03F8C}" srcOrd="2" destOrd="0" presId="urn:microsoft.com/office/officeart/2005/8/layout/orgChart1"/>
    <dgm:cxn modelId="{F4D90DC2-3520-4AF4-9347-B9FFF4E4DF32}" type="presParOf" srcId="{122D1106-0FF6-4D9B-AB0E-070E37480ED6}" destId="{164D389C-11FA-4AA0-BF03-D5698657DBC8}" srcOrd="2" destOrd="0" presId="urn:microsoft.com/office/officeart/2005/8/layout/orgChart1"/>
    <dgm:cxn modelId="{E3105F0A-B3FB-450E-81A6-F0A7E3E24BE9}" type="presOf" srcId="{1D56EE65-02B9-443E-B3AD-4FBFF70F28BF}" destId="{164D389C-11FA-4AA0-BF03-D5698657DBC8}" srcOrd="0" destOrd="0" presId="urn:microsoft.com/office/officeart/2005/8/layout/orgChart1"/>
    <dgm:cxn modelId="{E1BA22D3-303D-4D8B-96BD-82D452C390FC}" type="presParOf" srcId="{122D1106-0FF6-4D9B-AB0E-070E37480ED6}" destId="{17C79325-17D9-440E-8AAA-A611F239C7F9}" srcOrd="3" destOrd="0" presId="urn:microsoft.com/office/officeart/2005/8/layout/orgChart1"/>
    <dgm:cxn modelId="{02D5AE78-0428-475D-A0B8-CFADA66992F2}" type="presParOf" srcId="{17C79325-17D9-440E-8AAA-A611F239C7F9}" destId="{8BC00E3E-03BC-4570-97BD-0177544EFC48}" srcOrd="0" destOrd="0" presId="urn:microsoft.com/office/officeart/2005/8/layout/orgChart1"/>
    <dgm:cxn modelId="{537714F6-5160-4C97-81BC-FF442DE39656}" type="presParOf" srcId="{8BC00E3E-03BC-4570-97BD-0177544EFC48}" destId="{C0042DFB-9943-439A-A1EB-A5FACFAFCD86}" srcOrd="0" destOrd="0" presId="urn:microsoft.com/office/officeart/2005/8/layout/orgChart1"/>
    <dgm:cxn modelId="{DE3614B4-D77F-4D23-89C3-53A9D88D082A}" type="presOf" srcId="{CDD446C5-6A36-4BFC-9B18-669932A30A00}" destId="{C0042DFB-9943-439A-A1EB-A5FACFAFCD86}" srcOrd="0" destOrd="0" presId="urn:microsoft.com/office/officeart/2005/8/layout/orgChart1"/>
    <dgm:cxn modelId="{3FC88E6F-3D98-4E33-97C1-B3E72300B6E1}" type="presParOf" srcId="{8BC00E3E-03BC-4570-97BD-0177544EFC48}" destId="{D11DD070-F912-4463-A855-04762601716F}" srcOrd="1" destOrd="0" presId="urn:microsoft.com/office/officeart/2005/8/layout/orgChart1"/>
    <dgm:cxn modelId="{B8449617-3589-4818-8A3F-C506F5DAB6ED}" type="presOf" srcId="{CDD446C5-6A36-4BFC-9B18-669932A30A00}" destId="{D11DD070-F912-4463-A855-04762601716F}" srcOrd="1" destOrd="0" presId="urn:microsoft.com/office/officeart/2005/8/layout/orgChart1"/>
    <dgm:cxn modelId="{5A511CB3-D19A-4FA4-839C-73F208330AFE}" type="presParOf" srcId="{17C79325-17D9-440E-8AAA-A611F239C7F9}" destId="{66465E69-E080-472E-9E0E-CB93F6BBF112}" srcOrd="1" destOrd="0" presId="urn:microsoft.com/office/officeart/2005/8/layout/orgChart1"/>
    <dgm:cxn modelId="{283487F8-7FBB-4AA5-9A1E-5D16F7E38A49}" type="presParOf" srcId="{17C79325-17D9-440E-8AAA-A611F239C7F9}" destId="{14E4715A-981B-4369-9DB1-77BC02A8A4EB}" srcOrd="2" destOrd="0" presId="urn:microsoft.com/office/officeart/2005/8/layout/orgChart1"/>
    <dgm:cxn modelId="{D63E6C5C-491F-4083-A3DE-F5DDA7CC6FB3}" type="presParOf" srcId="{122D1106-0FF6-4D9B-AB0E-070E37480ED6}" destId="{DD9BCFC9-DBF8-4D84-9587-E135250521C4}" srcOrd="4" destOrd="0" presId="urn:microsoft.com/office/officeart/2005/8/layout/orgChart1"/>
    <dgm:cxn modelId="{43F5783E-8B78-4D55-AFA1-1CEEE333D9E5}" type="presOf" srcId="{23C13196-4D5C-4735-AEE2-AA72BEF99527}" destId="{DD9BCFC9-DBF8-4D84-9587-E135250521C4}" srcOrd="0" destOrd="0" presId="urn:microsoft.com/office/officeart/2005/8/layout/orgChart1"/>
    <dgm:cxn modelId="{34017588-6450-492C-B0D6-2804167D7132}" type="presParOf" srcId="{122D1106-0FF6-4D9B-AB0E-070E37480ED6}" destId="{9B187824-CC07-49BE-863F-671A3C12CED4}" srcOrd="5" destOrd="0" presId="urn:microsoft.com/office/officeart/2005/8/layout/orgChart1"/>
    <dgm:cxn modelId="{CB4C4A26-8EED-4FA9-8E06-67EF9C74D372}" type="presParOf" srcId="{9B187824-CC07-49BE-863F-671A3C12CED4}" destId="{DE3D7C27-DD99-4D81-8C5F-E445EFDD3763}" srcOrd="0" destOrd="0" presId="urn:microsoft.com/office/officeart/2005/8/layout/orgChart1"/>
    <dgm:cxn modelId="{7655ACAB-61F6-43D4-88EA-94FF300CD2F0}" type="presParOf" srcId="{DE3D7C27-DD99-4D81-8C5F-E445EFDD3763}" destId="{5C14D2E4-27B4-47CC-84C2-DA178E7C610A}" srcOrd="0" destOrd="0" presId="urn:microsoft.com/office/officeart/2005/8/layout/orgChart1"/>
    <dgm:cxn modelId="{8301BABF-A031-4CC3-8211-BF47DE686E37}" type="presOf" srcId="{ABA45049-BFA8-41AE-82E9-D4CB7A59EC64}" destId="{5C14D2E4-27B4-47CC-84C2-DA178E7C610A}" srcOrd="0" destOrd="0" presId="urn:microsoft.com/office/officeart/2005/8/layout/orgChart1"/>
    <dgm:cxn modelId="{BA0FDBA3-BC54-4CA5-8317-E114D95EFF87}" type="presParOf" srcId="{DE3D7C27-DD99-4D81-8C5F-E445EFDD3763}" destId="{1901FEC3-C45D-4CBE-BEC6-D2726FEA72FD}" srcOrd="1" destOrd="0" presId="urn:microsoft.com/office/officeart/2005/8/layout/orgChart1"/>
    <dgm:cxn modelId="{9CA4BA3B-6C0C-48E8-8E9D-55490448EE63}" type="presOf" srcId="{ABA45049-BFA8-41AE-82E9-D4CB7A59EC64}" destId="{1901FEC3-C45D-4CBE-BEC6-D2726FEA72FD}" srcOrd="1" destOrd="0" presId="urn:microsoft.com/office/officeart/2005/8/layout/orgChart1"/>
    <dgm:cxn modelId="{588ACD83-0ACB-4F8E-AFCD-19A909561C23}" type="presParOf" srcId="{9B187824-CC07-49BE-863F-671A3C12CED4}" destId="{6281E198-249D-4F73-90E8-ADB0DD0CD594}" srcOrd="1" destOrd="0" presId="urn:microsoft.com/office/officeart/2005/8/layout/orgChart1"/>
    <dgm:cxn modelId="{4EADF742-0B4D-4FBD-B8D9-8CCD57F93F83}" type="presParOf" srcId="{9B187824-CC07-49BE-863F-671A3C12CED4}" destId="{8BE8F28B-BCF6-4082-952D-689FF5FB2E87}" srcOrd="2" destOrd="0" presId="urn:microsoft.com/office/officeart/2005/8/layout/orgChart1"/>
    <dgm:cxn modelId="{5CC3428F-A07B-4261-BB2D-272E9F753A6F}" type="presParOf" srcId="{8262DF27-7306-4432-87EA-1C2842649557}" destId="{4DBAF98C-A30F-48D6-97F2-1B271CFDE62B}" srcOrd="2" destOrd="0" presId="urn:microsoft.com/office/officeart/2005/8/layout/orgChart1"/>
    <dgm:cxn modelId="{67CB8B13-AD72-4FF5-AA3D-924AC4113469}" type="presParOf" srcId="{1EF96781-7BAC-43F9-829F-7E1D26AB7EAE}" destId="{324468B2-E9A3-4973-A8EB-A25252882F9A}" srcOrd="12" destOrd="0" presId="urn:microsoft.com/office/officeart/2005/8/layout/orgChart1"/>
    <dgm:cxn modelId="{D9613868-3920-4E75-8417-E732BB7A594C}" type="presOf" srcId="{0F1C873C-10B4-4208-8493-56D56C991C66}" destId="{324468B2-E9A3-4973-A8EB-A25252882F9A}" srcOrd="0" destOrd="0" presId="urn:microsoft.com/office/officeart/2005/8/layout/orgChart1"/>
    <dgm:cxn modelId="{7456B2C0-22FB-433B-96F7-0109DB682709}" type="presParOf" srcId="{1EF96781-7BAC-43F9-829F-7E1D26AB7EAE}" destId="{F2EE1CA2-5059-4E9A-9552-F974A4276505}" srcOrd="13" destOrd="0" presId="urn:microsoft.com/office/officeart/2005/8/layout/orgChart1"/>
    <dgm:cxn modelId="{3F96FE19-1699-44EF-A2EF-9A5F2EC7E501}" type="presParOf" srcId="{F2EE1CA2-5059-4E9A-9552-F974A4276505}" destId="{7D660343-25DE-42A4-A9F7-89B673D4AE19}" srcOrd="0" destOrd="0" presId="urn:microsoft.com/office/officeart/2005/8/layout/orgChart1"/>
    <dgm:cxn modelId="{0565126C-36C7-4F3F-9441-272BC15A286E}" type="presParOf" srcId="{7D660343-25DE-42A4-A9F7-89B673D4AE19}" destId="{C5B32D39-4448-4791-8CC2-8D09A44CA853}" srcOrd="0" destOrd="0" presId="urn:microsoft.com/office/officeart/2005/8/layout/orgChart1"/>
    <dgm:cxn modelId="{11EF0D1E-1BA1-433C-A15D-5854E6A365BD}" type="presOf" srcId="{D614932E-F809-47FC-AD88-B0285E344A22}" destId="{C5B32D39-4448-4791-8CC2-8D09A44CA853}" srcOrd="0" destOrd="0" presId="urn:microsoft.com/office/officeart/2005/8/layout/orgChart1"/>
    <dgm:cxn modelId="{A426C665-CEC8-4C5C-9665-E9CDC7465099}" type="presParOf" srcId="{7D660343-25DE-42A4-A9F7-89B673D4AE19}" destId="{AFB968D4-1BFA-4204-88FF-292FF85CD764}" srcOrd="1" destOrd="0" presId="urn:microsoft.com/office/officeart/2005/8/layout/orgChart1"/>
    <dgm:cxn modelId="{FAD0A30D-312D-4AE0-BBAD-53F0B448F631}" type="presOf" srcId="{D614932E-F809-47FC-AD88-B0285E344A22}" destId="{AFB968D4-1BFA-4204-88FF-292FF85CD764}" srcOrd="1" destOrd="0" presId="urn:microsoft.com/office/officeart/2005/8/layout/orgChart1"/>
    <dgm:cxn modelId="{D41150F2-3729-465E-BBB8-EBF5844308F1}" type="presParOf" srcId="{F2EE1CA2-5059-4E9A-9552-F974A4276505}" destId="{96CD019B-22E8-4495-B824-1661451D5BDF}" srcOrd="1" destOrd="0" presId="urn:microsoft.com/office/officeart/2005/8/layout/orgChart1"/>
    <dgm:cxn modelId="{797667EE-6AA5-4EB8-85D0-2A780594B367}" type="presParOf" srcId="{96CD019B-22E8-4495-B824-1661451D5BDF}" destId="{630E912E-A279-49DF-BAA1-606A53B597BA}" srcOrd="0" destOrd="0" presId="urn:microsoft.com/office/officeart/2005/8/layout/orgChart1"/>
    <dgm:cxn modelId="{D52418C6-7411-4969-9D97-BC5F5276D9C1}" type="presOf" srcId="{52318349-3FDD-46F2-BA65-DDF0A90B0851}" destId="{630E912E-A279-49DF-BAA1-606A53B597BA}" srcOrd="0" destOrd="0" presId="urn:microsoft.com/office/officeart/2005/8/layout/orgChart1"/>
    <dgm:cxn modelId="{A51E22FA-BBBD-415E-B018-AFAA1AF3F2DC}" type="presParOf" srcId="{96CD019B-22E8-4495-B824-1661451D5BDF}" destId="{4C67E927-DB22-4714-BFCF-16F68221D1DD}" srcOrd="1" destOrd="0" presId="urn:microsoft.com/office/officeart/2005/8/layout/orgChart1"/>
    <dgm:cxn modelId="{C7FD2E03-C877-48F2-A308-0AF46CB16F1C}" type="presParOf" srcId="{4C67E927-DB22-4714-BFCF-16F68221D1DD}" destId="{FCE8FBAB-A4C1-4328-88BE-5EE1147577B5}" srcOrd="0" destOrd="0" presId="urn:microsoft.com/office/officeart/2005/8/layout/orgChart1"/>
    <dgm:cxn modelId="{DBC11519-8F25-418E-BD3F-034B493A639A}" type="presParOf" srcId="{FCE8FBAB-A4C1-4328-88BE-5EE1147577B5}" destId="{1ACCE7EA-B2B0-4F63-84CD-649AB524EAD4}" srcOrd="0" destOrd="0" presId="urn:microsoft.com/office/officeart/2005/8/layout/orgChart1"/>
    <dgm:cxn modelId="{80391579-2EA2-4AC6-8CD4-A7F7E3572100}" type="presOf" srcId="{E834E08E-6A0F-43DB-8B2C-D23986C294D6}" destId="{1ACCE7EA-B2B0-4F63-84CD-649AB524EAD4}" srcOrd="0" destOrd="0" presId="urn:microsoft.com/office/officeart/2005/8/layout/orgChart1"/>
    <dgm:cxn modelId="{4C99A19C-4063-4FFA-9F4F-125C46D3228C}" type="presParOf" srcId="{FCE8FBAB-A4C1-4328-88BE-5EE1147577B5}" destId="{DF6C3A36-B453-41A1-ACA2-CADD71C68E3E}" srcOrd="1" destOrd="0" presId="urn:microsoft.com/office/officeart/2005/8/layout/orgChart1"/>
    <dgm:cxn modelId="{07BDC424-985A-4FA0-BDDB-E768370F5CFE}" type="presOf" srcId="{E834E08E-6A0F-43DB-8B2C-D23986C294D6}" destId="{DF6C3A36-B453-41A1-ACA2-CADD71C68E3E}" srcOrd="1" destOrd="0" presId="urn:microsoft.com/office/officeart/2005/8/layout/orgChart1"/>
    <dgm:cxn modelId="{34C1152A-D77C-40E9-A591-4A31A0B5E13F}" type="presParOf" srcId="{4C67E927-DB22-4714-BFCF-16F68221D1DD}" destId="{DAB1068F-C6BB-4D3B-8ACA-014F9117F6ED}" srcOrd="1" destOrd="0" presId="urn:microsoft.com/office/officeart/2005/8/layout/orgChart1"/>
    <dgm:cxn modelId="{D25B86E6-32FB-4C27-8703-EDCD80B45C29}" type="presParOf" srcId="{4C67E927-DB22-4714-BFCF-16F68221D1DD}" destId="{423CE983-BFC1-4B34-88A4-ADE040B327E3}" srcOrd="2" destOrd="0" presId="urn:microsoft.com/office/officeart/2005/8/layout/orgChart1"/>
    <dgm:cxn modelId="{3FBF670C-B637-4DBD-A0E7-AB7F7E7CAE56}" type="presParOf" srcId="{96CD019B-22E8-4495-B824-1661451D5BDF}" destId="{281C3109-9461-44EE-B340-41E4AE2F6D56}" srcOrd="2" destOrd="0" presId="urn:microsoft.com/office/officeart/2005/8/layout/orgChart1"/>
    <dgm:cxn modelId="{4E52AC58-8FA9-491D-8ACA-F38598CDB27C}" type="presOf" srcId="{A4DFAF7E-070F-4935-8D29-535CC4DBC444}" destId="{281C3109-9461-44EE-B340-41E4AE2F6D56}" srcOrd="0" destOrd="0" presId="urn:microsoft.com/office/officeart/2005/8/layout/orgChart1"/>
    <dgm:cxn modelId="{03653B45-85D0-45D6-A92D-CE7050E0F9CE}" type="presParOf" srcId="{96CD019B-22E8-4495-B824-1661451D5BDF}" destId="{6A20EB87-101B-4643-8C56-F95026E62629}" srcOrd="3" destOrd="0" presId="urn:microsoft.com/office/officeart/2005/8/layout/orgChart1"/>
    <dgm:cxn modelId="{964F2C8C-9963-404F-A1DB-FE97C0485BB0}" type="presParOf" srcId="{6A20EB87-101B-4643-8C56-F95026E62629}" destId="{C615CDBF-C549-4C3C-8DC3-110FDAD985C5}" srcOrd="0" destOrd="0" presId="urn:microsoft.com/office/officeart/2005/8/layout/orgChart1"/>
    <dgm:cxn modelId="{452F5993-7C51-4B91-8C67-81F8F5948469}" type="presParOf" srcId="{C615CDBF-C549-4C3C-8DC3-110FDAD985C5}" destId="{F2B22549-35CF-48E1-A9B1-93547C63A7B9}" srcOrd="0" destOrd="0" presId="urn:microsoft.com/office/officeart/2005/8/layout/orgChart1"/>
    <dgm:cxn modelId="{22785124-8BEB-4CC4-B04A-C36FCA2B6997}" type="presOf" srcId="{BF344A1C-A018-4BBC-8338-CA4FDE65F0EF}" destId="{F2B22549-35CF-48E1-A9B1-93547C63A7B9}" srcOrd="0" destOrd="0" presId="urn:microsoft.com/office/officeart/2005/8/layout/orgChart1"/>
    <dgm:cxn modelId="{297D7DAD-A2B3-4097-86B4-419CEE6988F4}" type="presParOf" srcId="{C615CDBF-C549-4C3C-8DC3-110FDAD985C5}" destId="{E193C935-ACFB-4019-A1E3-E2F52C31D6E2}" srcOrd="1" destOrd="0" presId="urn:microsoft.com/office/officeart/2005/8/layout/orgChart1"/>
    <dgm:cxn modelId="{3B0F3B8A-2F41-45C4-A9CC-CA0FFC06A354}" type="presOf" srcId="{BF344A1C-A018-4BBC-8338-CA4FDE65F0EF}" destId="{E193C935-ACFB-4019-A1E3-E2F52C31D6E2}" srcOrd="1" destOrd="0" presId="urn:microsoft.com/office/officeart/2005/8/layout/orgChart1"/>
    <dgm:cxn modelId="{F663B7ED-462C-4B96-B1E8-08221882F309}" type="presParOf" srcId="{6A20EB87-101B-4643-8C56-F95026E62629}" destId="{45E576D1-924E-4BFE-BE55-C74BFC2D5728}" srcOrd="1" destOrd="0" presId="urn:microsoft.com/office/officeart/2005/8/layout/orgChart1"/>
    <dgm:cxn modelId="{BA76F5D2-AE1F-4AE3-8196-D7E73E8CF520}" type="presParOf" srcId="{6A20EB87-101B-4643-8C56-F95026E62629}" destId="{7EF87F08-8F0C-49E6-8A8A-AD708DB95C89}" srcOrd="2" destOrd="0" presId="urn:microsoft.com/office/officeart/2005/8/layout/orgChart1"/>
    <dgm:cxn modelId="{45E7161A-E1D2-44ED-8D0A-113E7CC6EC08}" type="presParOf" srcId="{96CD019B-22E8-4495-B824-1661451D5BDF}" destId="{707F9DC2-4582-4B46-AA02-939C9BB65D22}" srcOrd="4" destOrd="0" presId="urn:microsoft.com/office/officeart/2005/8/layout/orgChart1"/>
    <dgm:cxn modelId="{C1A51223-55C0-4D13-AB37-41638103FDB6}" type="presOf" srcId="{C0AB5DF0-C068-48D7-BC34-BA5F91F0BD23}" destId="{707F9DC2-4582-4B46-AA02-939C9BB65D22}" srcOrd="0" destOrd="0" presId="urn:microsoft.com/office/officeart/2005/8/layout/orgChart1"/>
    <dgm:cxn modelId="{CBC10EA6-D972-47CB-9466-2E3D67DDD55A}" type="presParOf" srcId="{96CD019B-22E8-4495-B824-1661451D5BDF}" destId="{1B0CB182-FFC8-4ECA-B9B3-7BFB3B72DE99}" srcOrd="5" destOrd="0" presId="urn:microsoft.com/office/officeart/2005/8/layout/orgChart1"/>
    <dgm:cxn modelId="{12024684-FD61-43A9-9BAB-420363BFB333}" type="presParOf" srcId="{1B0CB182-FFC8-4ECA-B9B3-7BFB3B72DE99}" destId="{544BFC47-0C65-426E-AB86-030142BBD889}" srcOrd="0" destOrd="0" presId="urn:microsoft.com/office/officeart/2005/8/layout/orgChart1"/>
    <dgm:cxn modelId="{5E5153B0-2844-4717-B937-4AF8595AF643}" type="presParOf" srcId="{544BFC47-0C65-426E-AB86-030142BBD889}" destId="{EFF44213-2208-447D-B137-689E8E0AE85B}" srcOrd="0" destOrd="0" presId="urn:microsoft.com/office/officeart/2005/8/layout/orgChart1"/>
    <dgm:cxn modelId="{3B27F2D0-C393-4BAD-8585-8557D9E06EC0}" type="presOf" srcId="{BF8391F9-A660-4366-A566-AAE4902C7BEE}" destId="{EFF44213-2208-447D-B137-689E8E0AE85B}" srcOrd="0" destOrd="0" presId="urn:microsoft.com/office/officeart/2005/8/layout/orgChart1"/>
    <dgm:cxn modelId="{65E5F746-96F8-43BF-991F-318F5ED78EBD}" type="presParOf" srcId="{544BFC47-0C65-426E-AB86-030142BBD889}" destId="{19FCE65B-B50B-4A2F-8FB2-467930E52A7B}" srcOrd="1" destOrd="0" presId="urn:microsoft.com/office/officeart/2005/8/layout/orgChart1"/>
    <dgm:cxn modelId="{04193B56-9B89-4333-B014-3F608F183B09}" type="presOf" srcId="{BF8391F9-A660-4366-A566-AAE4902C7BEE}" destId="{19FCE65B-B50B-4A2F-8FB2-467930E52A7B}" srcOrd="1" destOrd="0" presId="urn:microsoft.com/office/officeart/2005/8/layout/orgChart1"/>
    <dgm:cxn modelId="{791316BA-5011-4982-B072-20736B5A5888}" type="presParOf" srcId="{1B0CB182-FFC8-4ECA-B9B3-7BFB3B72DE99}" destId="{EBFF1E72-AA61-4787-B48C-CD5BEDC94729}" srcOrd="1" destOrd="0" presId="urn:microsoft.com/office/officeart/2005/8/layout/orgChart1"/>
    <dgm:cxn modelId="{8C27840A-6EBF-4156-A531-02A0146C84F7}" type="presParOf" srcId="{1B0CB182-FFC8-4ECA-B9B3-7BFB3B72DE99}" destId="{996BC30A-A456-44ED-B432-4B4FBC78492B}" srcOrd="2" destOrd="0" presId="urn:microsoft.com/office/officeart/2005/8/layout/orgChart1"/>
    <dgm:cxn modelId="{394686A7-0A2E-481A-BBD1-1D731BF942CC}" type="presParOf" srcId="{96CD019B-22E8-4495-B824-1661451D5BDF}" destId="{D89B3620-1D76-4A26-B5B7-106EFE915CDB}" srcOrd="6" destOrd="0" presId="urn:microsoft.com/office/officeart/2005/8/layout/orgChart1"/>
    <dgm:cxn modelId="{6AA16D66-2A78-499F-B699-48BF8D40ABAC}" type="presOf" srcId="{9D7A6059-0D48-4B9B-8A3C-FDD50B944B8A}" destId="{D89B3620-1D76-4A26-B5B7-106EFE915CDB}" srcOrd="0" destOrd="0" presId="urn:microsoft.com/office/officeart/2005/8/layout/orgChart1"/>
    <dgm:cxn modelId="{0761FA55-EC29-43AD-8B44-67DA2C97AB15}" type="presParOf" srcId="{96CD019B-22E8-4495-B824-1661451D5BDF}" destId="{F2C7CA8C-0562-463E-948F-B91691EA1AE5}" srcOrd="7" destOrd="0" presId="urn:microsoft.com/office/officeart/2005/8/layout/orgChart1"/>
    <dgm:cxn modelId="{B5C4034C-6F71-448B-A33F-BB7AA36FD462}" type="presParOf" srcId="{F2C7CA8C-0562-463E-948F-B91691EA1AE5}" destId="{F24808EC-9EEE-4BD7-A002-56281DFEBE23}" srcOrd="0" destOrd="0" presId="urn:microsoft.com/office/officeart/2005/8/layout/orgChart1"/>
    <dgm:cxn modelId="{870129EA-DC63-4C9F-8131-CCBEC2A618B6}" type="presParOf" srcId="{F24808EC-9EEE-4BD7-A002-56281DFEBE23}" destId="{06B83EA8-14FA-403B-9C83-29461A50B193}" srcOrd="0" destOrd="0" presId="urn:microsoft.com/office/officeart/2005/8/layout/orgChart1"/>
    <dgm:cxn modelId="{57F0B42B-9218-4926-A2D0-66915899B4C8}" type="presOf" srcId="{3039CBAA-7F46-4B14-B4CA-CFF62A5FB0B1}" destId="{06B83EA8-14FA-403B-9C83-29461A50B193}" srcOrd="0" destOrd="0" presId="urn:microsoft.com/office/officeart/2005/8/layout/orgChart1"/>
    <dgm:cxn modelId="{E1D56441-6EB9-413F-99C3-D340972817F7}" type="presParOf" srcId="{F24808EC-9EEE-4BD7-A002-56281DFEBE23}" destId="{BDD27310-BF0E-4987-8595-67819152CFDD}" srcOrd="1" destOrd="0" presId="urn:microsoft.com/office/officeart/2005/8/layout/orgChart1"/>
    <dgm:cxn modelId="{45A8EB51-3158-4B0B-B1F8-85B61B03AEEF}" type="presOf" srcId="{3039CBAA-7F46-4B14-B4CA-CFF62A5FB0B1}" destId="{BDD27310-BF0E-4987-8595-67819152CFDD}" srcOrd="1" destOrd="0" presId="urn:microsoft.com/office/officeart/2005/8/layout/orgChart1"/>
    <dgm:cxn modelId="{2078ED9D-0A60-40B4-A28F-118D23307E40}" type="presParOf" srcId="{F2C7CA8C-0562-463E-948F-B91691EA1AE5}" destId="{AD20DE6E-3BC5-4E9E-A2F6-E84C8CC0130B}" srcOrd="1" destOrd="0" presId="urn:microsoft.com/office/officeart/2005/8/layout/orgChart1"/>
    <dgm:cxn modelId="{C0564E63-B23A-40A8-97A5-2F9349BF5C40}" type="presParOf" srcId="{F2C7CA8C-0562-463E-948F-B91691EA1AE5}" destId="{789714E8-E346-4571-8B3F-EB4E4CA99FEA}" srcOrd="2" destOrd="0" presId="urn:microsoft.com/office/officeart/2005/8/layout/orgChart1"/>
    <dgm:cxn modelId="{AA094763-FDD6-4385-8B1B-8145F1912909}" type="presParOf" srcId="{96CD019B-22E8-4495-B824-1661451D5BDF}" destId="{38489BBF-1552-4EEC-9294-F70BE26023A0}" srcOrd="8" destOrd="0" presId="urn:microsoft.com/office/officeart/2005/8/layout/orgChart1"/>
    <dgm:cxn modelId="{02BF7CE2-0CCA-4953-9FD0-98C4BEB030B8}" type="presOf" srcId="{D18586B2-2F34-4320-A301-CEDF51253F47}" destId="{38489BBF-1552-4EEC-9294-F70BE26023A0}" srcOrd="0" destOrd="0" presId="urn:microsoft.com/office/officeart/2005/8/layout/orgChart1"/>
    <dgm:cxn modelId="{D98AE9D3-067E-4371-ADE3-B46DD327E852}" type="presParOf" srcId="{96CD019B-22E8-4495-B824-1661451D5BDF}" destId="{7329030F-A44C-48BE-B9C3-78D5008E2E06}" srcOrd="9" destOrd="0" presId="urn:microsoft.com/office/officeart/2005/8/layout/orgChart1"/>
    <dgm:cxn modelId="{B6156EFE-0D98-4461-9370-C3DE4B412F81}" type="presParOf" srcId="{7329030F-A44C-48BE-B9C3-78D5008E2E06}" destId="{5B71512B-36C8-416C-86AD-AE6B0D6870B9}" srcOrd="0" destOrd="0" presId="urn:microsoft.com/office/officeart/2005/8/layout/orgChart1"/>
    <dgm:cxn modelId="{5911678F-5E1E-4DD5-896B-262AE88A32CE}" type="presParOf" srcId="{5B71512B-36C8-416C-86AD-AE6B0D6870B9}" destId="{CCB66A76-F87E-4864-9901-B98473CBC777}" srcOrd="0" destOrd="0" presId="urn:microsoft.com/office/officeart/2005/8/layout/orgChart1"/>
    <dgm:cxn modelId="{BD38347A-9D24-4118-9F56-89D8669FD73A}" type="presOf" srcId="{5B8233C5-67FF-446D-BB91-6CB089C5C954}" destId="{CCB66A76-F87E-4864-9901-B98473CBC777}" srcOrd="0" destOrd="0" presId="urn:microsoft.com/office/officeart/2005/8/layout/orgChart1"/>
    <dgm:cxn modelId="{B53575AE-D85F-4984-8F02-B4BB855927A5}" type="presParOf" srcId="{5B71512B-36C8-416C-86AD-AE6B0D6870B9}" destId="{255E83FC-177C-486F-95FF-791869EACAF0}" srcOrd="1" destOrd="0" presId="urn:microsoft.com/office/officeart/2005/8/layout/orgChart1"/>
    <dgm:cxn modelId="{74B456F7-8883-4038-A121-C59122B1F046}" type="presOf" srcId="{5B8233C5-67FF-446D-BB91-6CB089C5C954}" destId="{255E83FC-177C-486F-95FF-791869EACAF0}" srcOrd="1" destOrd="0" presId="urn:microsoft.com/office/officeart/2005/8/layout/orgChart1"/>
    <dgm:cxn modelId="{0A0788D0-9E1D-4EA2-A565-B0C21B33750D}" type="presParOf" srcId="{7329030F-A44C-48BE-B9C3-78D5008E2E06}" destId="{5030DEF8-F027-4695-88E1-FFA83E509B49}" srcOrd="1" destOrd="0" presId="urn:microsoft.com/office/officeart/2005/8/layout/orgChart1"/>
    <dgm:cxn modelId="{2B23FAFB-9EB4-4A63-BD49-19040A22A7BF}" type="presParOf" srcId="{7329030F-A44C-48BE-B9C3-78D5008E2E06}" destId="{B62B0E36-BF4F-440C-B5DD-56ABF04FAEE5}" srcOrd="2" destOrd="0" presId="urn:microsoft.com/office/officeart/2005/8/layout/orgChart1"/>
    <dgm:cxn modelId="{66EC38DA-69DA-4ECD-84DA-B592283C2A00}" type="presParOf" srcId="{F2EE1CA2-5059-4E9A-9552-F974A4276505}" destId="{301C5742-D472-4681-A10E-707574164026}" srcOrd="2" destOrd="0" presId="urn:microsoft.com/office/officeart/2005/8/layout/orgChart1"/>
    <dgm:cxn modelId="{4A67A3D5-1C76-4DBC-BA1B-F5B056B961F4}" type="presParOf" srcId="{53B34FAE-EAB8-4AB8-8024-1430B9ACEC35}" destId="{9DC7A78F-33B6-44FF-A408-1698B4664685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3" minVer="http://schemas.openxmlformats.org/drawingml/2006/main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dsp="http://schemas.microsoft.com/office/drawing/2008/diagram">
  <dsp:spTree>
    <dsp:nvGrpSpPr>
      <dsp:cNvPr id="20" name=""/>
      <dsp:cNvGrpSpPr/>
    </dsp:nvGrpSpPr>
    <dsp:grpSpPr/>
    <dsp:sp modelId="{38489BBF-1552-4EEC-9294-F70BE26023A0}">
      <dsp:nvSpPr>
        <dsp:cNvPr id="21" name=""/>
        <dsp:cNvSpPr/>
      </dsp:nvSpPr>
      <dsp:spPr>
        <a:xfrm>
          <a:off x="7952370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D89B3620-1D76-4A26-B5B7-106EFE915CDB}">
      <dsp:nvSpPr>
        <dsp:cNvPr id="22" name=""/>
        <dsp:cNvSpPr/>
      </dsp:nvSpPr>
      <dsp:spPr>
        <a:xfrm>
          <a:off x="7952370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707F9DC2-4582-4B46-AA02-939C9BB65D22}">
      <dsp:nvSpPr>
        <dsp:cNvPr id="23" name=""/>
        <dsp:cNvSpPr/>
      </dsp:nvSpPr>
      <dsp:spPr>
        <a:xfrm>
          <a:off x="7952370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281C3109-9461-44EE-B340-41E4AE2F6D56}">
      <dsp:nvSpPr>
        <dsp:cNvPr id="24" name=""/>
        <dsp:cNvSpPr/>
      </dsp:nvSpPr>
      <dsp:spPr>
        <a:xfrm>
          <a:off x="7952370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630E912E-A279-49DF-BAA1-606A53B597BA}">
      <dsp:nvSpPr>
        <dsp:cNvPr id="25" name=""/>
        <dsp:cNvSpPr/>
      </dsp:nvSpPr>
      <dsp:spPr>
        <a:xfrm>
          <a:off x="7952370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324468B2-E9A3-4973-A8EB-A25252882F9A}">
      <dsp:nvSpPr>
        <dsp:cNvPr id="26" name=""/>
        <dsp:cNvSpPr/>
      </dsp:nvSpPr>
      <dsp:spPr>
        <a:xfrm>
          <a:off x="5162534" y="433208"/>
          <a:ext cx="3135326" cy="181382"/>
        </a:xfrm>
        <a:custGeom>
          <a:rect l="0" t="0" r="0" b="0"/>
          <a:pathLst>
            <a:path>
              <a:moveTo>
                <a:pt x="0" y="0"/>
              </a:moveTo>
              <a:lnTo>
                <a:pt x="0" y="90691"/>
              </a:lnTo>
              <a:lnTo>
                <a:pt x="3135326" y="90691"/>
              </a:lnTo>
              <a:lnTo>
                <a:pt x="3135326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DD9BCFC9-DBF8-4D84-9587-E135250521C4}">
      <dsp:nvSpPr>
        <dsp:cNvPr id="27" name=""/>
        <dsp:cNvSpPr/>
      </dsp:nvSpPr>
      <dsp:spPr>
        <a:xfrm>
          <a:off x="6907261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64D389C-11FA-4AA0-BF03-D5698657DBC8}">
      <dsp:nvSpPr>
        <dsp:cNvPr id="28" name=""/>
        <dsp:cNvSpPr/>
      </dsp:nvSpPr>
      <dsp:spPr>
        <a:xfrm>
          <a:off x="6907261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01E76149-56D1-4C2B-B9CC-61CFA2B9FF80}">
      <dsp:nvSpPr>
        <dsp:cNvPr id="29" name=""/>
        <dsp:cNvSpPr/>
      </dsp:nvSpPr>
      <dsp:spPr>
        <a:xfrm>
          <a:off x="6907261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55B09440-45EF-4531-8DA5-7FA0AD476049}">
      <dsp:nvSpPr>
        <dsp:cNvPr id="30" name=""/>
        <dsp:cNvSpPr/>
      </dsp:nvSpPr>
      <dsp:spPr>
        <a:xfrm>
          <a:off x="5162534" y="433208"/>
          <a:ext cx="2090217" cy="181382"/>
        </a:xfrm>
        <a:custGeom>
          <a:rect l="0" t="0" r="0" b="0"/>
          <a:pathLst>
            <a:path>
              <a:moveTo>
                <a:pt x="0" y="0"/>
              </a:moveTo>
              <a:lnTo>
                <a:pt x="0" y="90691"/>
              </a:lnTo>
              <a:lnTo>
                <a:pt x="2090217" y="90691"/>
              </a:lnTo>
              <a:lnTo>
                <a:pt x="2090217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9348189D-DEBF-474F-AF4A-18AAD401B1CA}">
      <dsp:nvSpPr>
        <dsp:cNvPr id="31" name=""/>
        <dsp:cNvSpPr/>
      </dsp:nvSpPr>
      <dsp:spPr>
        <a:xfrm>
          <a:off x="5862152" y="1046454"/>
          <a:ext cx="129558" cy="3463542"/>
        </a:xfrm>
        <a:custGeom>
          <a:rect l="0" t="0" r="0" b="0"/>
          <a:pathLst>
            <a:path>
              <a:moveTo>
                <a:pt x="0" y="0"/>
              </a:moveTo>
              <a:lnTo>
                <a:pt x="0" y="3463542"/>
              </a:lnTo>
              <a:lnTo>
                <a:pt x="129558" y="346354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3C63D957-1F51-4F6F-86BC-DDF493630A62}">
      <dsp:nvSpPr>
        <dsp:cNvPr id="32" name=""/>
        <dsp:cNvSpPr/>
      </dsp:nvSpPr>
      <dsp:spPr>
        <a:xfrm>
          <a:off x="5862152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B19DF6F1-53C8-42D8-B603-A463CDB6FC48}">
      <dsp:nvSpPr>
        <dsp:cNvPr id="33" name=""/>
        <dsp:cNvSpPr/>
      </dsp:nvSpPr>
      <dsp:spPr>
        <a:xfrm>
          <a:off x="5862152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0CEB39F6-17F0-4B92-BC8C-8B19AB3ED6CF}">
      <dsp:nvSpPr>
        <dsp:cNvPr id="34" name=""/>
        <dsp:cNvSpPr/>
      </dsp:nvSpPr>
      <dsp:spPr>
        <a:xfrm>
          <a:off x="5862152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8D95A76B-4D73-425C-965C-D49800123C3C}">
      <dsp:nvSpPr>
        <dsp:cNvPr id="35" name=""/>
        <dsp:cNvSpPr/>
      </dsp:nvSpPr>
      <dsp:spPr>
        <a:xfrm>
          <a:off x="5862152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9C8621C5-1751-460E-9C2C-98992493121A}">
      <dsp:nvSpPr>
        <dsp:cNvPr id="36" name=""/>
        <dsp:cNvSpPr/>
      </dsp:nvSpPr>
      <dsp:spPr>
        <a:xfrm>
          <a:off x="5862152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6EEDE60B-1BEB-4576-9727-D117346DD7D6}">
      <dsp:nvSpPr>
        <dsp:cNvPr id="37" name=""/>
        <dsp:cNvSpPr/>
      </dsp:nvSpPr>
      <dsp:spPr>
        <a:xfrm>
          <a:off x="5162534" y="433208"/>
          <a:ext cx="1045108" cy="181382"/>
        </a:xfrm>
        <a:custGeom>
          <a:rect l="0" t="0" r="0" b="0"/>
          <a:pathLst>
            <a:path>
              <a:moveTo>
                <a:pt x="0" y="0"/>
              </a:moveTo>
              <a:lnTo>
                <a:pt x="0" y="90691"/>
              </a:lnTo>
              <a:lnTo>
                <a:pt x="1045108" y="90691"/>
              </a:lnTo>
              <a:lnTo>
                <a:pt x="1045108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A899CE0-577F-4797-B0D9-D841E4C0D704}">
      <dsp:nvSpPr>
        <dsp:cNvPr id="38" name=""/>
        <dsp:cNvSpPr/>
      </dsp:nvSpPr>
      <dsp:spPr>
        <a:xfrm>
          <a:off x="4817043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A70EF5D5-5522-4223-93A3-A37CB2075D14}">
      <dsp:nvSpPr>
        <dsp:cNvPr id="39" name=""/>
        <dsp:cNvSpPr/>
      </dsp:nvSpPr>
      <dsp:spPr>
        <a:xfrm>
          <a:off x="4817043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2A7A0557-F9D0-4AE0-A237-CE561B593AFD}">
      <dsp:nvSpPr>
        <dsp:cNvPr id="40" name=""/>
        <dsp:cNvSpPr/>
      </dsp:nvSpPr>
      <dsp:spPr>
        <a:xfrm>
          <a:off x="4817043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E4C10CD-C0B3-4446-BDAD-D93A6D77DA9C}">
      <dsp:nvSpPr>
        <dsp:cNvPr id="41" name=""/>
        <dsp:cNvSpPr/>
      </dsp:nvSpPr>
      <dsp:spPr>
        <a:xfrm>
          <a:off x="4817043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5204489-0EEA-4769-BAC8-27FFB7F5D098}">
      <dsp:nvSpPr>
        <dsp:cNvPr id="42" name=""/>
        <dsp:cNvSpPr/>
      </dsp:nvSpPr>
      <dsp:spPr>
        <a:xfrm>
          <a:off x="4817043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51F0C29-0918-4ED6-B394-1F1DF60C25E2}">
      <dsp:nvSpPr>
        <dsp:cNvPr id="43" name=""/>
        <dsp:cNvSpPr/>
      </dsp:nvSpPr>
      <dsp:spPr>
        <a:xfrm>
          <a:off x="5116814" y="433208"/>
          <a:ext cx="91440" cy="181382"/>
        </a:xfrm>
        <a:custGeom>
          <a:rect l="0" t="0" r="0" b="0"/>
          <a:pathLst>
            <a:path>
              <a:moveTo>
                <a:pt x="45720" y="0"/>
              </a:moveTo>
              <a:lnTo>
                <a:pt x="45720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E2989409-508D-4ACA-ABBE-A05325C3AEF7}">
      <dsp:nvSpPr>
        <dsp:cNvPr id="44" name=""/>
        <dsp:cNvSpPr/>
      </dsp:nvSpPr>
      <dsp:spPr>
        <a:xfrm>
          <a:off x="3771934" y="1046454"/>
          <a:ext cx="129558" cy="4690034"/>
        </a:xfrm>
        <a:custGeom>
          <a:rect l="0" t="0" r="0" b="0"/>
          <a:pathLst>
            <a:path>
              <a:moveTo>
                <a:pt x="0" y="0"/>
              </a:moveTo>
              <a:lnTo>
                <a:pt x="0" y="4690034"/>
              </a:lnTo>
              <a:lnTo>
                <a:pt x="129558" y="469003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D6324B92-9283-423B-B4FF-7DC20ADD542B}">
      <dsp:nvSpPr>
        <dsp:cNvPr id="45" name=""/>
        <dsp:cNvSpPr/>
      </dsp:nvSpPr>
      <dsp:spPr>
        <a:xfrm>
          <a:off x="3771934" y="1046454"/>
          <a:ext cx="136701" cy="4091070"/>
        </a:xfrm>
        <a:custGeom>
          <a:rect l="0" t="0" r="0" b="0"/>
          <a:pathLst>
            <a:path>
              <a:moveTo>
                <a:pt x="0" y="0"/>
              </a:moveTo>
              <a:lnTo>
                <a:pt x="0" y="4091070"/>
              </a:lnTo>
              <a:lnTo>
                <a:pt x="136701" y="4091070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467A5AD2-AE0D-45C3-A1DC-0C0201D3D1F6}">
      <dsp:nvSpPr>
        <dsp:cNvPr id="46" name=""/>
        <dsp:cNvSpPr/>
      </dsp:nvSpPr>
      <dsp:spPr>
        <a:xfrm>
          <a:off x="3771934" y="1046454"/>
          <a:ext cx="129558" cy="3463542"/>
        </a:xfrm>
        <a:custGeom>
          <a:rect l="0" t="0" r="0" b="0"/>
          <a:pathLst>
            <a:path>
              <a:moveTo>
                <a:pt x="0" y="0"/>
              </a:moveTo>
              <a:lnTo>
                <a:pt x="0" y="3463542"/>
              </a:lnTo>
              <a:lnTo>
                <a:pt x="129558" y="346354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0548F789-4F7B-4E23-BED2-AA5F9CD9F1CA}">
      <dsp:nvSpPr>
        <dsp:cNvPr id="47" name=""/>
        <dsp:cNvSpPr/>
      </dsp:nvSpPr>
      <dsp:spPr>
        <a:xfrm>
          <a:off x="3771934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FB2ED50-EDB4-45AE-9F75-F81DCA9F8F31}">
      <dsp:nvSpPr>
        <dsp:cNvPr id="48" name=""/>
        <dsp:cNvSpPr/>
      </dsp:nvSpPr>
      <dsp:spPr>
        <a:xfrm>
          <a:off x="3771934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0B04C8FB-44AB-4E0B-8F94-338C7D37D26C}">
      <dsp:nvSpPr>
        <dsp:cNvPr id="49" name=""/>
        <dsp:cNvSpPr/>
      </dsp:nvSpPr>
      <dsp:spPr>
        <a:xfrm>
          <a:off x="3771934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2626470-6FB6-4C8C-9B3C-44D8DF85B5F3}">
      <dsp:nvSpPr>
        <dsp:cNvPr id="50" name=""/>
        <dsp:cNvSpPr/>
      </dsp:nvSpPr>
      <dsp:spPr>
        <a:xfrm>
          <a:off x="3771934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D6452D3-E640-4295-B7E0-F8F508EFF8F7}">
      <dsp:nvSpPr>
        <dsp:cNvPr id="51" name=""/>
        <dsp:cNvSpPr/>
      </dsp:nvSpPr>
      <dsp:spPr>
        <a:xfrm>
          <a:off x="3771934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31670747-9F86-46C7-A5CC-1869A9AEF9FB}">
      <dsp:nvSpPr>
        <dsp:cNvPr id="52" name=""/>
        <dsp:cNvSpPr/>
      </dsp:nvSpPr>
      <dsp:spPr>
        <a:xfrm>
          <a:off x="4117425" y="433208"/>
          <a:ext cx="1045108" cy="181382"/>
        </a:xfrm>
        <a:custGeom>
          <a:rect l="0" t="0" r="0" b="0"/>
          <a:pathLst>
            <a:path>
              <a:moveTo>
                <a:pt x="1045108" y="0"/>
              </a:moveTo>
              <a:lnTo>
                <a:pt x="1045108" y="90691"/>
              </a:lnTo>
              <a:lnTo>
                <a:pt x="0" y="90691"/>
              </a:lnTo>
              <a:lnTo>
                <a:pt x="0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17A0FBD-7848-439E-8F85-2A2B8495D3F0}">
      <dsp:nvSpPr>
        <dsp:cNvPr id="53" name=""/>
        <dsp:cNvSpPr/>
      </dsp:nvSpPr>
      <dsp:spPr>
        <a:xfrm>
          <a:off x="2726825" y="1046454"/>
          <a:ext cx="129558" cy="4076788"/>
        </a:xfrm>
        <a:custGeom>
          <a:rect l="0" t="0" r="0" b="0"/>
          <a:pathLst>
            <a:path>
              <a:moveTo>
                <a:pt x="0" y="0"/>
              </a:moveTo>
              <a:lnTo>
                <a:pt x="0" y="4076788"/>
              </a:lnTo>
              <a:lnTo>
                <a:pt x="129558" y="4076788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1D5460AB-755D-438B-83BE-8BFA45FAF05B}">
      <dsp:nvSpPr>
        <dsp:cNvPr id="54" name=""/>
        <dsp:cNvSpPr/>
      </dsp:nvSpPr>
      <dsp:spPr>
        <a:xfrm>
          <a:off x="2726825" y="1046454"/>
          <a:ext cx="129558" cy="3463542"/>
        </a:xfrm>
        <a:custGeom>
          <a:rect l="0" t="0" r="0" b="0"/>
          <a:pathLst>
            <a:path>
              <a:moveTo>
                <a:pt x="0" y="0"/>
              </a:moveTo>
              <a:lnTo>
                <a:pt x="0" y="3463542"/>
              </a:lnTo>
              <a:lnTo>
                <a:pt x="129558" y="346354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8DD8A5EA-3E99-4E67-8E97-327990304AF9}">
      <dsp:nvSpPr>
        <dsp:cNvPr id="55" name=""/>
        <dsp:cNvSpPr/>
      </dsp:nvSpPr>
      <dsp:spPr>
        <a:xfrm>
          <a:off x="2726825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3D20CE67-735D-453E-A69A-B03F0DF010C7}">
      <dsp:nvSpPr>
        <dsp:cNvPr id="56" name=""/>
        <dsp:cNvSpPr/>
      </dsp:nvSpPr>
      <dsp:spPr>
        <a:xfrm>
          <a:off x="2726825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E093C8EB-A7F9-4742-8573-DE1B9B391677}">
      <dsp:nvSpPr>
        <dsp:cNvPr id="57" name=""/>
        <dsp:cNvSpPr/>
      </dsp:nvSpPr>
      <dsp:spPr>
        <a:xfrm>
          <a:off x="2726825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5B389911-878E-4C84-80BA-81545B884B77}">
      <dsp:nvSpPr>
        <dsp:cNvPr id="58" name=""/>
        <dsp:cNvSpPr/>
      </dsp:nvSpPr>
      <dsp:spPr>
        <a:xfrm>
          <a:off x="2726825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8C6CE44-BD60-4945-BFDD-68F7D4D87C7B}">
      <dsp:nvSpPr>
        <dsp:cNvPr id="59" name=""/>
        <dsp:cNvSpPr/>
      </dsp:nvSpPr>
      <dsp:spPr>
        <a:xfrm>
          <a:off x="2726825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70D43E44-B445-4F04-BDE9-2D421605A8EC}">
      <dsp:nvSpPr>
        <dsp:cNvPr id="60" name=""/>
        <dsp:cNvSpPr/>
      </dsp:nvSpPr>
      <dsp:spPr>
        <a:xfrm>
          <a:off x="3072316" y="433208"/>
          <a:ext cx="2090217" cy="181382"/>
        </a:xfrm>
        <a:custGeom>
          <a:rect l="0" t="0" r="0" b="0"/>
          <a:pathLst>
            <a:path>
              <a:moveTo>
                <a:pt x="2090217" y="0"/>
              </a:moveTo>
              <a:lnTo>
                <a:pt x="2090217" y="90691"/>
              </a:lnTo>
              <a:lnTo>
                <a:pt x="0" y="90691"/>
              </a:lnTo>
              <a:lnTo>
                <a:pt x="0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F030F393-E323-487A-A6AB-8AF3E48CFCBA}">
      <dsp:nvSpPr>
        <dsp:cNvPr id="61" name=""/>
        <dsp:cNvSpPr/>
      </dsp:nvSpPr>
      <dsp:spPr>
        <a:xfrm>
          <a:off x="1681717" y="1046454"/>
          <a:ext cx="129558" cy="4690034"/>
        </a:xfrm>
        <a:custGeom>
          <a:rect l="0" t="0" r="0" b="0"/>
          <a:pathLst>
            <a:path>
              <a:moveTo>
                <a:pt x="0" y="0"/>
              </a:moveTo>
              <a:lnTo>
                <a:pt x="0" y="4690034"/>
              </a:lnTo>
              <a:lnTo>
                <a:pt x="129558" y="469003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AADBFB59-DA38-47F5-A968-E837C1C08E4D}">
      <dsp:nvSpPr>
        <dsp:cNvPr id="62" name=""/>
        <dsp:cNvSpPr/>
      </dsp:nvSpPr>
      <dsp:spPr>
        <a:xfrm>
          <a:off x="1681717" y="1046454"/>
          <a:ext cx="129558" cy="4076788"/>
        </a:xfrm>
        <a:custGeom>
          <a:rect l="0" t="0" r="0" b="0"/>
          <a:pathLst>
            <a:path>
              <a:moveTo>
                <a:pt x="0" y="0"/>
              </a:moveTo>
              <a:lnTo>
                <a:pt x="0" y="4076788"/>
              </a:lnTo>
              <a:lnTo>
                <a:pt x="129558" y="4076788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45365C1F-D934-4632-B00F-FFD506B016C5}">
      <dsp:nvSpPr>
        <dsp:cNvPr id="63" name=""/>
        <dsp:cNvSpPr/>
      </dsp:nvSpPr>
      <dsp:spPr>
        <a:xfrm>
          <a:off x="1681717" y="1046454"/>
          <a:ext cx="129558" cy="3463542"/>
        </a:xfrm>
        <a:custGeom>
          <a:rect l="0" t="0" r="0" b="0"/>
          <a:pathLst>
            <a:path>
              <a:moveTo>
                <a:pt x="0" y="0"/>
              </a:moveTo>
              <a:lnTo>
                <a:pt x="0" y="3463542"/>
              </a:lnTo>
              <a:lnTo>
                <a:pt x="129558" y="346354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60836F5C-91CF-481D-B427-DB0B99834A04}">
      <dsp:nvSpPr>
        <dsp:cNvPr id="64" name=""/>
        <dsp:cNvSpPr/>
      </dsp:nvSpPr>
      <dsp:spPr>
        <a:xfrm>
          <a:off x="1681717" y="1046454"/>
          <a:ext cx="129558" cy="2850296"/>
        </a:xfrm>
        <a:custGeom>
          <a:rect l="0" t="0" r="0" b="0"/>
          <a:pathLst>
            <a:path>
              <a:moveTo>
                <a:pt x="0" y="0"/>
              </a:moveTo>
              <a:lnTo>
                <a:pt x="0" y="2850296"/>
              </a:lnTo>
              <a:lnTo>
                <a:pt x="129558" y="2850296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6F4D8DEF-B90E-4155-8113-E1FA3C703D79}">
      <dsp:nvSpPr>
        <dsp:cNvPr id="65" name=""/>
        <dsp:cNvSpPr/>
      </dsp:nvSpPr>
      <dsp:spPr>
        <a:xfrm>
          <a:off x="1681717" y="1046454"/>
          <a:ext cx="129558" cy="2237051"/>
        </a:xfrm>
        <a:custGeom>
          <a:rect l="0" t="0" r="0" b="0"/>
          <a:pathLst>
            <a:path>
              <a:moveTo>
                <a:pt x="0" y="0"/>
              </a:moveTo>
              <a:lnTo>
                <a:pt x="0" y="2237051"/>
              </a:lnTo>
              <a:lnTo>
                <a:pt x="129558" y="2237051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457AA5E6-C2AC-464F-92A7-20FFE68C4A4F}">
      <dsp:nvSpPr>
        <dsp:cNvPr id="66" name=""/>
        <dsp:cNvSpPr/>
      </dsp:nvSpPr>
      <dsp:spPr>
        <a:xfrm>
          <a:off x="1681717" y="1046454"/>
          <a:ext cx="129558" cy="1623805"/>
        </a:xfrm>
        <a:custGeom>
          <a:rect l="0" t="0" r="0" b="0"/>
          <a:pathLst>
            <a:path>
              <a:moveTo>
                <a:pt x="0" y="0"/>
              </a:moveTo>
              <a:lnTo>
                <a:pt x="0" y="1623805"/>
              </a:lnTo>
              <a:lnTo>
                <a:pt x="129558" y="1623805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325838E8-B28B-46C7-98A2-FBF56161B7E3}">
      <dsp:nvSpPr>
        <dsp:cNvPr id="67" name=""/>
        <dsp:cNvSpPr/>
      </dsp:nvSpPr>
      <dsp:spPr>
        <a:xfrm>
          <a:off x="1681717" y="1046454"/>
          <a:ext cx="129558" cy="1010559"/>
        </a:xfrm>
        <a:custGeom>
          <a:rect l="0" t="0" r="0" b="0"/>
          <a:pathLst>
            <a:path>
              <a:moveTo>
                <a:pt x="0" y="0"/>
              </a:moveTo>
              <a:lnTo>
                <a:pt x="0" y="1010559"/>
              </a:lnTo>
              <a:lnTo>
                <a:pt x="129558" y="1010559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02967D14-E2A7-4F66-843D-55D3A64C0F7E}">
      <dsp:nvSpPr>
        <dsp:cNvPr id="68" name=""/>
        <dsp:cNvSpPr/>
      </dsp:nvSpPr>
      <dsp:spPr>
        <a:xfrm>
          <a:off x="1681717" y="1046454"/>
          <a:ext cx="129558" cy="397314"/>
        </a:xfrm>
        <a:custGeom>
          <a:rect l="0" t="0" r="0" b="0"/>
          <a:pathLst>
            <a:path>
              <a:moveTo>
                <a:pt x="0" y="0"/>
              </a:moveTo>
              <a:lnTo>
                <a:pt x="0" y="397314"/>
              </a:lnTo>
              <a:lnTo>
                <a:pt x="129558" y="397314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6A5718F8-73F7-4207-966B-B35DCCA82155}">
      <dsp:nvSpPr>
        <dsp:cNvPr id="69" name=""/>
        <dsp:cNvSpPr/>
      </dsp:nvSpPr>
      <dsp:spPr>
        <a:xfrm>
          <a:off x="2027207" y="433208"/>
          <a:ext cx="3135326" cy="181382"/>
        </a:xfrm>
        <a:custGeom>
          <a:rect l="0" t="0" r="0" b="0"/>
          <a:pathLst>
            <a:path>
              <a:moveTo>
                <a:pt x="3135326" y="0"/>
              </a:moveTo>
              <a:lnTo>
                <a:pt x="3135326" y="90691"/>
              </a:lnTo>
              <a:lnTo>
                <a:pt x="0" y="90691"/>
              </a:lnTo>
              <a:lnTo>
                <a:pt x="0" y="181382"/>
              </a:lnTo>
            </a:path>
          </a:pathLst>
        </a:cu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/>
        <a:lstStyle/>
        <a:p/>
      </dsp:txBody>
    </dsp:sp>
    <dsp:sp modelId="{2C57630D-CD68-4EEB-B7D7-9198F68BD067}">
      <dsp:nvSpPr>
        <dsp:cNvPr id="70" name=""/>
        <dsp:cNvSpPr/>
      </dsp:nvSpPr>
      <dsp:spPr>
        <a:xfrm>
          <a:off x="3660911" y="1345"/>
          <a:ext cx="3003245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chemeClr val="tx1"/>
              </a:solidFill>
            </a:rPr>
            <a:t>Lecture Note Generator Component</a:t>
          </a:r>
        </a:p>
      </dsp:txBody>
      <dsp:txXfrm>
        <a:off x="3660911" y="1345"/>
        <a:ext cx="3003245" cy="431863"/>
      </dsp:txXfrm>
    </dsp:sp>
    <dsp:sp modelId="{D4F6F3EA-ACDB-4E88-85F7-E203948513EC}">
      <dsp:nvSpPr>
        <dsp:cNvPr id="71" name=""/>
        <dsp:cNvSpPr/>
      </dsp:nvSpPr>
      <dsp:spPr>
        <a:xfrm>
          <a:off x="1595344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Research Initiation</a:t>
          </a:r>
        </a:p>
      </dsp:txBody>
      <dsp:txXfrm>
        <a:off x="1595344" y="614591"/>
        <a:ext cx="863726" cy="431863"/>
      </dsp:txXfrm>
    </dsp:sp>
    <dsp:sp modelId="{8C7319CE-DDCC-4B45-989E-07F57A40A7E3}">
      <dsp:nvSpPr>
        <dsp:cNvPr id="72" name=""/>
        <dsp:cNvSpPr/>
      </dsp:nvSpPr>
      <dsp:spPr>
        <a:xfrm>
          <a:off x="1811275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Form the group</a:t>
          </a:r>
        </a:p>
      </dsp:txBody>
      <dsp:txXfrm>
        <a:off x="1811275" y="1227837"/>
        <a:ext cx="863726" cy="431863"/>
      </dsp:txXfrm>
    </dsp:sp>
    <dsp:sp modelId="{7CFF8415-D01C-413B-9C82-51057A0F030E}">
      <dsp:nvSpPr>
        <dsp:cNvPr id="73" name=""/>
        <dsp:cNvSpPr/>
      </dsp:nvSpPr>
      <dsp:spPr>
        <a:xfrm>
          <a:off x="1811275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Select a Research Area and a Research Topic</a:t>
          </a:r>
        </a:p>
      </dsp:txBody>
      <dsp:txXfrm>
        <a:off x="1811275" y="1841082"/>
        <a:ext cx="863726" cy="431863"/>
      </dsp:txXfrm>
    </dsp:sp>
    <dsp:sp modelId="{DE28770D-047F-4B0C-9E34-DF766A798C98}">
      <dsp:nvSpPr>
        <dsp:cNvPr id="74" name=""/>
        <dsp:cNvSpPr/>
      </dsp:nvSpPr>
      <dsp:spPr>
        <a:xfrm>
          <a:off x="1811275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Present Research Topic to the Supervisors</a:t>
          </a:r>
        </a:p>
      </dsp:txBody>
      <dsp:txXfrm>
        <a:off x="1811275" y="2454328"/>
        <a:ext cx="863726" cy="431863"/>
      </dsp:txXfrm>
    </dsp:sp>
    <dsp:sp modelId="{92314D49-5CD0-4865-9A4E-F980770543A2}">
      <dsp:nvSpPr>
        <dsp:cNvPr id="75" name=""/>
        <dsp:cNvSpPr/>
      </dsp:nvSpPr>
      <dsp:spPr>
        <a:xfrm>
          <a:off x="1811275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Study about existing work</a:t>
          </a:r>
        </a:p>
      </dsp:txBody>
      <dsp:txXfrm>
        <a:off x="1811275" y="3067574"/>
        <a:ext cx="863726" cy="431863"/>
      </dsp:txXfrm>
    </dsp:sp>
    <dsp:sp modelId="{DB4F0C70-CDA0-4F33-BD69-3AE2B5FFA062}">
      <dsp:nvSpPr>
        <dsp:cNvPr id="76" name=""/>
        <dsp:cNvSpPr/>
      </dsp:nvSpPr>
      <dsp:spPr>
        <a:xfrm>
          <a:off x="1811275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Feasibility study</a:t>
          </a:r>
        </a:p>
      </dsp:txBody>
      <dsp:txXfrm>
        <a:off x="1811275" y="3680819"/>
        <a:ext cx="863726" cy="431863"/>
      </dsp:txXfrm>
    </dsp:sp>
    <dsp:sp modelId="{AEBE8310-22E6-4554-A54E-BCFE1CA679B2}">
      <dsp:nvSpPr>
        <dsp:cNvPr id="77" name=""/>
        <dsp:cNvSpPr/>
      </dsp:nvSpPr>
      <dsp:spPr>
        <a:xfrm>
          <a:off x="1811275" y="4294065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Primary Survey</a:t>
          </a:r>
        </a:p>
      </dsp:txBody>
      <dsp:txXfrm>
        <a:off x="1811275" y="4294065"/>
        <a:ext cx="863726" cy="431863"/>
      </dsp:txXfrm>
    </dsp:sp>
    <dsp:sp modelId="{1D4A154C-84D6-43B6-B3D8-C4E19ED7DD9A}">
      <dsp:nvSpPr>
        <dsp:cNvPr id="78" name=""/>
        <dsp:cNvSpPr/>
      </dsp:nvSpPr>
      <dsp:spPr>
        <a:xfrm>
          <a:off x="1811275" y="490731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Secondary Survey</a:t>
          </a:r>
        </a:p>
      </dsp:txBody>
      <dsp:txXfrm>
        <a:off x="1811275" y="4907311"/>
        <a:ext cx="863726" cy="431863"/>
      </dsp:txXfrm>
    </dsp:sp>
    <dsp:sp modelId="{906E1E7C-8630-44BE-ABB2-8361C5B113E3}">
      <dsp:nvSpPr>
        <dsp:cNvPr id="79" name=""/>
        <dsp:cNvSpPr/>
      </dsp:nvSpPr>
      <dsp:spPr>
        <a:xfrm>
          <a:off x="1811275" y="552055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Finalizing the Topic</a:t>
          </a:r>
        </a:p>
      </dsp:txBody>
      <dsp:txXfrm>
        <a:off x="1811275" y="5520557"/>
        <a:ext cx="863726" cy="431863"/>
      </dsp:txXfrm>
    </dsp:sp>
    <dsp:sp modelId="{F8C9EF8B-05D1-402A-9453-84F9C5F38A3D}">
      <dsp:nvSpPr>
        <dsp:cNvPr id="80" name=""/>
        <dsp:cNvSpPr/>
      </dsp:nvSpPr>
      <dsp:spPr>
        <a:xfrm>
          <a:off x="2640453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Research Topic Assesment and Project Charter</a:t>
          </a:r>
        </a:p>
      </dsp:txBody>
      <dsp:txXfrm>
        <a:off x="2640453" y="614591"/>
        <a:ext cx="863726" cy="431863"/>
      </dsp:txXfrm>
    </dsp:sp>
    <dsp:sp modelId="{7C4C1720-6762-47E9-8681-3E5C151D8877}">
      <dsp:nvSpPr>
        <dsp:cNvPr id="81" name=""/>
        <dsp:cNvSpPr/>
      </dsp:nvSpPr>
      <dsp:spPr>
        <a:xfrm>
          <a:off x="2856384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Study the Research Background Further</a:t>
          </a:r>
        </a:p>
      </dsp:txBody>
      <dsp:txXfrm>
        <a:off x="2856384" y="1227837"/>
        <a:ext cx="863726" cy="431863"/>
      </dsp:txXfrm>
    </dsp:sp>
    <dsp:sp modelId="{471EA320-0F94-4F25-AC3F-9462FEC937F2}">
      <dsp:nvSpPr>
        <dsp:cNvPr id="82" name=""/>
        <dsp:cNvSpPr/>
      </dsp:nvSpPr>
      <dsp:spPr>
        <a:xfrm>
          <a:off x="2856384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Identify the Problems more Specifically</a:t>
          </a:r>
        </a:p>
      </dsp:txBody>
      <dsp:txXfrm>
        <a:off x="2856384" y="1841082"/>
        <a:ext cx="863726" cy="431863"/>
      </dsp:txXfrm>
    </dsp:sp>
    <dsp:sp modelId="{1F8DCDE4-56A3-4857-9618-0A6CFCCD859A}">
      <dsp:nvSpPr>
        <dsp:cNvPr id="83" name=""/>
        <dsp:cNvSpPr/>
      </dsp:nvSpPr>
      <dsp:spPr>
        <a:xfrm>
          <a:off x="2856384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Identify the  Objectives</a:t>
          </a:r>
        </a:p>
      </dsp:txBody>
      <dsp:txXfrm>
        <a:off x="2856384" y="2454328"/>
        <a:ext cx="863726" cy="431863"/>
      </dsp:txXfrm>
    </dsp:sp>
    <dsp:sp modelId="{30C57106-11BC-4442-B054-B18333917258}">
      <dsp:nvSpPr>
        <dsp:cNvPr id="84" name=""/>
        <dsp:cNvSpPr/>
      </dsp:nvSpPr>
      <dsp:spPr>
        <a:xfrm>
          <a:off x="2856384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Identify the Research Components</a:t>
          </a:r>
        </a:p>
      </dsp:txBody>
      <dsp:txXfrm>
        <a:off x="2856384" y="3067574"/>
        <a:ext cx="863726" cy="431863"/>
      </dsp:txXfrm>
    </dsp:sp>
    <dsp:sp modelId="{70503287-FA2B-4088-A218-1458A7FD7EBF}">
      <dsp:nvSpPr>
        <dsp:cNvPr id="85" name=""/>
        <dsp:cNvSpPr/>
      </dsp:nvSpPr>
      <dsp:spPr>
        <a:xfrm>
          <a:off x="2856384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Create and Submit the Topic Assesment Document</a:t>
          </a:r>
        </a:p>
      </dsp:txBody>
      <dsp:txXfrm>
        <a:off x="2856384" y="3680819"/>
        <a:ext cx="863726" cy="431863"/>
      </dsp:txXfrm>
    </dsp:sp>
    <dsp:sp modelId="{4FC37DE0-5808-4E74-8758-0BE5793748B4}">
      <dsp:nvSpPr>
        <dsp:cNvPr id="86" name=""/>
        <dsp:cNvSpPr/>
      </dsp:nvSpPr>
      <dsp:spPr>
        <a:xfrm>
          <a:off x="2856384" y="4294065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Refine the Topic Assesment Document </a:t>
          </a:r>
        </a:p>
      </dsp:txBody>
      <dsp:txXfrm>
        <a:off x="2856384" y="4294065"/>
        <a:ext cx="863726" cy="431863"/>
      </dsp:txXfrm>
    </dsp:sp>
    <dsp:sp modelId="{A4B7B8C6-E79B-41CF-BF0E-BF53ED2AB524}">
      <dsp:nvSpPr>
        <dsp:cNvPr id="87" name=""/>
        <dsp:cNvSpPr/>
      </dsp:nvSpPr>
      <dsp:spPr>
        <a:xfrm>
          <a:off x="2856384" y="490731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Create and Submit the Charter Document</a:t>
          </a:r>
        </a:p>
      </dsp:txBody>
      <dsp:txXfrm>
        <a:off x="2856384" y="4907311"/>
        <a:ext cx="863726" cy="431863"/>
      </dsp:txXfrm>
    </dsp:sp>
    <dsp:sp modelId="{989FB35A-5074-452F-B635-715802DE2813}">
      <dsp:nvSpPr>
        <dsp:cNvPr id="88" name=""/>
        <dsp:cNvSpPr/>
      </dsp:nvSpPr>
      <dsp:spPr>
        <a:xfrm>
          <a:off x="3685562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Research Proposal</a:t>
          </a:r>
        </a:p>
      </dsp:txBody>
      <dsp:txXfrm>
        <a:off x="3685562" y="614591"/>
        <a:ext cx="863726" cy="431863"/>
      </dsp:txXfrm>
    </dsp:sp>
    <dsp:sp modelId="{FEB50E00-9CC4-4013-B009-9A4FE8A7586C}">
      <dsp:nvSpPr>
        <dsp:cNvPr id="89" name=""/>
        <dsp:cNvSpPr/>
      </dsp:nvSpPr>
      <dsp:spPr>
        <a:xfrm>
          <a:off x="3901493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Literature Review</a:t>
          </a:r>
        </a:p>
      </dsp:txBody>
      <dsp:txXfrm>
        <a:off x="3901493" y="1227837"/>
        <a:ext cx="863726" cy="431863"/>
      </dsp:txXfrm>
    </dsp:sp>
    <dsp:sp modelId="{B4D00B6A-A99E-4273-9A12-C6EDB39E9B98}">
      <dsp:nvSpPr>
        <dsp:cNvPr id="90" name=""/>
        <dsp:cNvSpPr/>
      </dsp:nvSpPr>
      <dsp:spPr>
        <a:xfrm>
          <a:off x="3901493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Research Gap</a:t>
          </a:r>
        </a:p>
      </dsp:txBody>
      <dsp:txXfrm>
        <a:off x="3901493" y="1841082"/>
        <a:ext cx="863726" cy="431863"/>
      </dsp:txXfrm>
    </dsp:sp>
    <dsp:sp modelId="{1079C31F-FCC7-4A82-A5CD-5F791F446FC2}">
      <dsp:nvSpPr>
        <dsp:cNvPr id="91" name=""/>
        <dsp:cNvSpPr/>
      </dsp:nvSpPr>
      <dsp:spPr>
        <a:xfrm>
          <a:off x="3901493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the Objectives</a:t>
          </a:r>
        </a:p>
      </dsp:txBody>
      <dsp:txXfrm>
        <a:off x="3901493" y="2454328"/>
        <a:ext cx="863726" cy="431863"/>
      </dsp:txXfrm>
    </dsp:sp>
    <dsp:sp modelId="{EA820B32-6D4C-49B5-8240-772C1B040BC1}">
      <dsp:nvSpPr>
        <dsp:cNvPr id="92" name=""/>
        <dsp:cNvSpPr/>
      </dsp:nvSpPr>
      <dsp:spPr>
        <a:xfrm>
          <a:off x="3901493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Methodology</a:t>
          </a:r>
        </a:p>
      </dsp:txBody>
      <dsp:txXfrm>
        <a:off x="3901493" y="3067574"/>
        <a:ext cx="863726" cy="431863"/>
      </dsp:txXfrm>
    </dsp:sp>
    <dsp:sp modelId="{759C92AF-668E-4439-9A7D-9BA06EAA441E}">
      <dsp:nvSpPr>
        <dsp:cNvPr id="93" name=""/>
        <dsp:cNvSpPr/>
      </dsp:nvSpPr>
      <dsp:spPr>
        <a:xfrm>
          <a:off x="3901493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the Predicte Budget</a:t>
          </a:r>
        </a:p>
      </dsp:txBody>
      <dsp:txXfrm>
        <a:off x="3901493" y="3680819"/>
        <a:ext cx="863726" cy="431863"/>
      </dsp:txXfrm>
    </dsp:sp>
    <dsp:sp modelId="{4B8B9413-BD98-4D1E-A8E4-268A3C0BD948}">
      <dsp:nvSpPr>
        <dsp:cNvPr id="94" name=""/>
        <dsp:cNvSpPr/>
      </dsp:nvSpPr>
      <dsp:spPr>
        <a:xfrm>
          <a:off x="3901493" y="4294065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the Commercial Value</a:t>
          </a:r>
        </a:p>
      </dsp:txBody>
      <dsp:txXfrm>
        <a:off x="3901493" y="4294065"/>
        <a:ext cx="863726" cy="431863"/>
      </dsp:txXfrm>
    </dsp:sp>
    <dsp:sp modelId="{C248326A-9D22-47AB-AE86-F20A6D70C823}">
      <dsp:nvSpPr>
        <dsp:cNvPr id="95" name=""/>
        <dsp:cNvSpPr/>
      </dsp:nvSpPr>
      <dsp:spPr>
        <a:xfrm>
          <a:off x="3908636" y="4921593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Create and Submit the Proposal Report</a:t>
          </a:r>
        </a:p>
      </dsp:txBody>
      <dsp:txXfrm>
        <a:off x="3908636" y="4921593"/>
        <a:ext cx="863726" cy="431863"/>
      </dsp:txXfrm>
    </dsp:sp>
    <dsp:sp modelId="{387A090D-0510-4F73-AC27-F9532CAE384A}">
      <dsp:nvSpPr>
        <dsp:cNvPr id="96" name=""/>
        <dsp:cNvSpPr/>
      </dsp:nvSpPr>
      <dsp:spPr>
        <a:xfrm>
          <a:off x="3901493" y="552055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Proposal Presentation</a:t>
          </a:r>
        </a:p>
      </dsp:txBody>
      <dsp:txXfrm>
        <a:off x="3901493" y="5520557"/>
        <a:ext cx="863726" cy="431863"/>
      </dsp:txXfrm>
    </dsp:sp>
    <dsp:sp modelId="{323CAB4E-D2FD-4695-8993-A75B4B7CF192}">
      <dsp:nvSpPr>
        <dsp:cNvPr id="97" name=""/>
        <dsp:cNvSpPr/>
      </dsp:nvSpPr>
      <dsp:spPr>
        <a:xfrm>
          <a:off x="4730671" y="614591"/>
          <a:ext cx="863726" cy="431863"/>
        </a:xfrm>
        <a:prstGeom prst="rect">
          <a:avLst/>
        </a:prstGeom>
        <a:noFill/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Progress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Presentation </a:t>
          </a:r>
          <a:r>
            <a:rPr lang="en-US" sz="1200" kern="1200">
              <a:solidFill>
                <a:schemeClr val="tx1"/>
              </a:solidFill>
            </a:rPr>
            <a:t>I</a:t>
          </a:r>
        </a:p>
      </dsp:txBody>
      <dsp:txXfrm>
        <a:off x="4730671" y="614591"/>
        <a:ext cx="863726" cy="431863"/>
      </dsp:txXfrm>
    </dsp:sp>
    <dsp:sp modelId="{735F7DD4-A09A-4BC3-A96B-3E0587F6E3E2}">
      <dsp:nvSpPr>
        <dsp:cNvPr id="98" name=""/>
        <dsp:cNvSpPr/>
      </dsp:nvSpPr>
      <dsp:spPr>
        <a:xfrm>
          <a:off x="4946602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Implement</a:t>
          </a:r>
          <a:r>
            <a:rPr lang="en-US" sz="940" kern="1200" baseline="0">
              <a:solidFill>
                <a:schemeClr val="tx1"/>
              </a:solidFill>
            </a:rPr>
            <a:t> the speech recognition part</a:t>
          </a:r>
          <a:endParaRPr lang="en-US" sz="900" kern="1200">
            <a:solidFill>
              <a:schemeClr val="tx1"/>
            </a:solidFill>
          </a:endParaRPr>
        </a:p>
      </dsp:txBody>
      <dsp:txXfrm>
        <a:off x="4946602" y="1227837"/>
        <a:ext cx="863726" cy="431863"/>
      </dsp:txXfrm>
    </dsp:sp>
    <dsp:sp modelId="{004257BA-0451-4E50-941F-CB79BC712B7E}">
      <dsp:nvSpPr>
        <dsp:cNvPr id="99" name=""/>
        <dsp:cNvSpPr/>
      </dsp:nvSpPr>
      <dsp:spPr>
        <a:xfrm>
          <a:off x="4946602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fine tune speech recognition model </a:t>
          </a:r>
        </a:p>
      </dsp:txBody>
      <dsp:txXfrm>
        <a:off x="4946602" y="1841082"/>
        <a:ext cx="863726" cy="431863"/>
      </dsp:txXfrm>
    </dsp:sp>
    <dsp:sp modelId="{EBFF36F5-5937-480B-8536-CF1FDA894718}">
      <dsp:nvSpPr>
        <dsp:cNvPr id="100" name=""/>
        <dsp:cNvSpPr/>
      </dsp:nvSpPr>
      <dsp:spPr>
        <a:xfrm>
          <a:off x="4946602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web-socket server for speech recoginitin model</a:t>
          </a:r>
        </a:p>
      </dsp:txBody>
      <dsp:txXfrm>
        <a:off x="4946602" y="2454328"/>
        <a:ext cx="863726" cy="431863"/>
      </dsp:txXfrm>
    </dsp:sp>
    <dsp:sp modelId="{1D78F001-A2FA-4112-9787-0D961B258ABA}">
      <dsp:nvSpPr>
        <dsp:cNvPr id="101" name=""/>
        <dsp:cNvSpPr/>
      </dsp:nvSpPr>
      <dsp:spPr>
        <a:xfrm>
          <a:off x="4946602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sample UI to display transcription</a:t>
          </a:r>
        </a:p>
      </dsp:txBody>
      <dsp:txXfrm>
        <a:off x="4946602" y="3067574"/>
        <a:ext cx="863726" cy="431863"/>
      </dsp:txXfrm>
    </dsp:sp>
    <dsp:sp modelId="{03578C34-04E2-401F-85ED-A431B2BF959B}">
      <dsp:nvSpPr>
        <dsp:cNvPr id="102" name=""/>
        <dsp:cNvSpPr/>
      </dsp:nvSpPr>
      <dsp:spPr>
        <a:xfrm>
          <a:off x="4946602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improve</a:t>
          </a:r>
          <a:r>
            <a:rPr lang="en-US" sz="940" kern="1200" baseline="0">
              <a:solidFill>
                <a:schemeClr val="tx1"/>
              </a:solidFill>
            </a:rPr>
            <a:t> accuracy </a:t>
          </a:r>
          <a:endParaRPr lang="en-US" sz="900" kern="1200">
            <a:solidFill>
              <a:schemeClr val="tx1"/>
            </a:solidFill>
          </a:endParaRPr>
        </a:p>
      </dsp:txBody>
      <dsp:txXfrm>
        <a:off x="4946602" y="3680819"/>
        <a:ext cx="863726" cy="431863"/>
      </dsp:txXfrm>
    </dsp:sp>
    <dsp:sp modelId="{B16888DF-CD56-47D0-A31B-84306552EF02}">
      <dsp:nvSpPr>
        <dsp:cNvPr id="103" name=""/>
        <dsp:cNvSpPr/>
      </dsp:nvSpPr>
      <dsp:spPr>
        <a:xfrm>
          <a:off x="5775779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Progress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Presentation II</a:t>
          </a:r>
        </a:p>
      </dsp:txBody>
      <dsp:txXfrm>
        <a:off x="5775779" y="614591"/>
        <a:ext cx="863726" cy="431863"/>
      </dsp:txXfrm>
    </dsp:sp>
    <dsp:sp modelId="{A966EBB9-04FF-4A84-A4B6-990DBBA34FED}">
      <dsp:nvSpPr>
        <dsp:cNvPr id="104" name=""/>
        <dsp:cNvSpPr/>
      </dsp:nvSpPr>
      <dsp:spPr>
        <a:xfrm>
          <a:off x="5991711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Summarize the transcription</a:t>
          </a:r>
        </a:p>
      </dsp:txBody>
      <dsp:txXfrm>
        <a:off x="5991711" y="1227837"/>
        <a:ext cx="863726" cy="431863"/>
      </dsp:txXfrm>
    </dsp:sp>
    <dsp:sp modelId="{219E1E97-6DC4-40A0-B0D6-F90A95FBC3F2}">
      <dsp:nvSpPr>
        <dsp:cNvPr id="105" name=""/>
        <dsp:cNvSpPr/>
      </dsp:nvSpPr>
      <dsp:spPr>
        <a:xfrm>
          <a:off x="5991711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Implement image recognition part</a:t>
          </a:r>
        </a:p>
      </dsp:txBody>
      <dsp:txXfrm>
        <a:off x="5991711" y="1841082"/>
        <a:ext cx="863726" cy="431863"/>
      </dsp:txXfrm>
    </dsp:sp>
    <dsp:sp modelId="{72FBBA3B-DA21-4323-B4C2-F17E2F09E5F3}">
      <dsp:nvSpPr>
        <dsp:cNvPr id="106" name=""/>
        <dsp:cNvSpPr/>
      </dsp:nvSpPr>
      <dsp:spPr>
        <a:xfrm>
          <a:off x="5991711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implement</a:t>
          </a:r>
          <a:r>
            <a:rPr lang="en-US" sz="940" kern="1200" baseline="0">
              <a:solidFill>
                <a:schemeClr val="tx1"/>
              </a:solidFill>
            </a:rPr>
            <a:t> lecture note organizing part</a:t>
          </a:r>
          <a:endParaRPr lang="en-US" sz="900" kern="1200">
            <a:solidFill>
              <a:schemeClr val="tx1"/>
            </a:solidFill>
          </a:endParaRPr>
        </a:p>
      </dsp:txBody>
      <dsp:txXfrm>
        <a:off x="5991711" y="2454328"/>
        <a:ext cx="863726" cy="431863"/>
      </dsp:txXfrm>
    </dsp:sp>
    <dsp:sp modelId="{EADD17A6-C068-498B-9036-9B46CF42D73D}">
      <dsp:nvSpPr>
        <dsp:cNvPr id="107" name=""/>
        <dsp:cNvSpPr/>
      </dsp:nvSpPr>
      <dsp:spPr>
        <a:xfrm>
          <a:off x="5991711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Refine the UI and UX</a:t>
          </a:r>
        </a:p>
      </dsp:txBody>
      <dsp:txXfrm>
        <a:off x="5991711" y="3067574"/>
        <a:ext cx="863726" cy="431863"/>
      </dsp:txXfrm>
    </dsp:sp>
    <dsp:sp modelId="{8886F3B5-8C9E-4018-84AF-C909DFE41DB3}">
      <dsp:nvSpPr>
        <dsp:cNvPr id="108" name=""/>
        <dsp:cNvSpPr/>
      </dsp:nvSpPr>
      <dsp:spPr>
        <a:xfrm>
          <a:off x="5991711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Integrate Core functionalities and other components</a:t>
          </a:r>
        </a:p>
      </dsp:txBody>
      <dsp:txXfrm>
        <a:off x="5991711" y="3680819"/>
        <a:ext cx="863726" cy="431863"/>
      </dsp:txXfrm>
    </dsp:sp>
    <dsp:sp modelId="{91923AB5-423A-4DEF-B55D-C4687FAF04E8}">
      <dsp:nvSpPr>
        <dsp:cNvPr id="109" name=""/>
        <dsp:cNvSpPr/>
      </dsp:nvSpPr>
      <dsp:spPr>
        <a:xfrm>
          <a:off x="5991711" y="4294065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Test the whole component</a:t>
          </a:r>
        </a:p>
      </dsp:txBody>
      <dsp:txXfrm>
        <a:off x="5991711" y="4294065"/>
        <a:ext cx="863726" cy="431863"/>
      </dsp:txXfrm>
    </dsp:sp>
    <dsp:sp modelId="{42845A5C-3FBA-413D-8D7C-7511FAFB5E3B}">
      <dsp:nvSpPr>
        <dsp:cNvPr id="110" name=""/>
        <dsp:cNvSpPr/>
      </dsp:nvSpPr>
      <dsp:spPr>
        <a:xfrm>
          <a:off x="6820888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Final Reports</a:t>
          </a:r>
        </a:p>
      </dsp:txBody>
      <dsp:txXfrm>
        <a:off x="6820888" y="614591"/>
        <a:ext cx="863726" cy="431863"/>
      </dsp:txXfrm>
    </dsp:sp>
    <dsp:sp modelId="{CE7985ED-F2F0-498D-8EC3-E17C10FC2F64}">
      <dsp:nvSpPr>
        <dsp:cNvPr id="111" name=""/>
        <dsp:cNvSpPr/>
      </dsp:nvSpPr>
      <dsp:spPr>
        <a:xfrm>
          <a:off x="7036820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Document the Research Outcomes</a:t>
          </a:r>
        </a:p>
      </dsp:txBody>
      <dsp:txXfrm>
        <a:off x="7036820" y="1227837"/>
        <a:ext cx="863726" cy="431863"/>
      </dsp:txXfrm>
    </dsp:sp>
    <dsp:sp modelId="{C0042DFB-9943-439A-A1EB-A5FACFAFCD86}">
      <dsp:nvSpPr>
        <dsp:cNvPr id="112" name=""/>
        <dsp:cNvSpPr/>
      </dsp:nvSpPr>
      <dsp:spPr>
        <a:xfrm>
          <a:off x="7036820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Create and Submit Reearch Papers</a:t>
          </a:r>
        </a:p>
      </dsp:txBody>
      <dsp:txXfrm>
        <a:off x="7036820" y="1841082"/>
        <a:ext cx="863726" cy="431863"/>
      </dsp:txXfrm>
    </dsp:sp>
    <dsp:sp modelId="{5C14D2E4-27B4-47CC-84C2-DA178E7C610A}">
      <dsp:nvSpPr>
        <dsp:cNvPr id="113" name=""/>
        <dsp:cNvSpPr/>
      </dsp:nvSpPr>
      <dsp:spPr>
        <a:xfrm>
          <a:off x="7036820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Submit Final Report</a:t>
          </a:r>
        </a:p>
      </dsp:txBody>
      <dsp:txXfrm>
        <a:off x="7036820" y="2454328"/>
        <a:ext cx="863726" cy="431863"/>
      </dsp:txXfrm>
    </dsp:sp>
    <dsp:sp modelId="{C5B32D39-4448-4791-8CC2-8D09A44CA853}">
      <dsp:nvSpPr>
        <dsp:cNvPr id="114" name=""/>
        <dsp:cNvSpPr/>
      </dsp:nvSpPr>
      <dsp:spPr>
        <a:xfrm>
          <a:off x="7865997" y="614591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Final Assesment</a:t>
          </a:r>
        </a:p>
      </dsp:txBody>
      <dsp:txXfrm>
        <a:off x="7865997" y="614591"/>
        <a:ext cx="863726" cy="431863"/>
      </dsp:txXfrm>
    </dsp:sp>
    <dsp:sp modelId="{1ACCE7EA-B2B0-4F63-84CD-649AB524EAD4}">
      <dsp:nvSpPr>
        <dsp:cNvPr id="115" name=""/>
        <dsp:cNvSpPr/>
      </dsp:nvSpPr>
      <dsp:spPr>
        <a:xfrm>
          <a:off x="8081929" y="1227837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Integrate with other Research Components</a:t>
          </a:r>
        </a:p>
      </dsp:txBody>
      <dsp:txXfrm>
        <a:off x="8081929" y="1227837"/>
        <a:ext cx="863726" cy="431863"/>
      </dsp:txXfrm>
    </dsp:sp>
    <dsp:sp modelId="{F2B22549-35CF-48E1-A9B1-93547C63A7B9}">
      <dsp:nvSpPr>
        <dsp:cNvPr id="116" name=""/>
        <dsp:cNvSpPr/>
      </dsp:nvSpPr>
      <dsp:spPr>
        <a:xfrm>
          <a:off x="8081929" y="1841082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Integration and System Testing</a:t>
          </a:r>
        </a:p>
      </dsp:txBody>
      <dsp:txXfrm>
        <a:off x="8081929" y="1841082"/>
        <a:ext cx="863726" cy="431863"/>
      </dsp:txXfrm>
    </dsp:sp>
    <dsp:sp modelId="{EFF44213-2208-447D-B137-689E8E0AE85B}">
      <dsp:nvSpPr>
        <dsp:cNvPr id="117" name=""/>
        <dsp:cNvSpPr/>
      </dsp:nvSpPr>
      <dsp:spPr>
        <a:xfrm>
          <a:off x="8081929" y="2454328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Finalize all Deliverables</a:t>
          </a:r>
        </a:p>
      </dsp:txBody>
      <dsp:txXfrm>
        <a:off x="8081929" y="2454328"/>
        <a:ext cx="863726" cy="431863"/>
      </dsp:txXfrm>
    </dsp:sp>
    <dsp:sp modelId="{06B83EA8-14FA-403B-9C83-29461A50B193}">
      <dsp:nvSpPr>
        <dsp:cNvPr id="118" name=""/>
        <dsp:cNvSpPr/>
      </dsp:nvSpPr>
      <dsp:spPr>
        <a:xfrm>
          <a:off x="8081929" y="3067574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Deploy the System</a:t>
          </a:r>
        </a:p>
      </dsp:txBody>
      <dsp:txXfrm>
        <a:off x="8081929" y="3067574"/>
        <a:ext cx="863726" cy="431863"/>
      </dsp:txXfrm>
    </dsp:sp>
    <dsp:sp modelId="{CCB66A76-F87E-4864-9901-B98473CBC777}">
      <dsp:nvSpPr>
        <dsp:cNvPr id="119" name=""/>
        <dsp:cNvSpPr/>
      </dsp:nvSpPr>
      <dsp:spPr>
        <a:xfrm>
          <a:off x="8081929" y="3680819"/>
          <a:ext cx="863726" cy="431863"/>
        </a:xfrm>
        <a:prstGeom prst="rect">
          <a:avLst/>
        </a:prstGeom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40" kern="1200">
              <a:solidFill>
                <a:schemeClr val="tx1"/>
              </a:solidFill>
            </a:rPr>
            <a:t>Final Presentation</a:t>
          </a:r>
        </a:p>
      </dsp:txBody>
      <dsp:txXfrm>
        <a:off x="8081929" y="3680819"/>
        <a:ext cx="863726" cy="431863"/>
      </dsp:txXfrm>
    </dsp:sp>
  </dsp:spTree>
</dsp:drawing>
</file>

<file path=ppt/diagrams/layout1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r:blip="">
            <dgm:adjLst/>
          </dgm:shape>
          <dgm:presOf/>
          <dgm:ruleLst/>
          <dgm:layoutNode name="rootComposite1">
            <dgm:alg type="composite"/>
            <dgm:shape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/>
              </dgm:ruleLst>
            </dgm:layoutNode>
            <dgm:layoutNode name="rootConnector1" moveWith="rootText1">
              <dgm:alg type="sp"/>
              <dgm:shape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/>
                    </dgm:ruleLst>
                  </dgm:layoutNode>
                  <dgm:layoutNode name="rootConnector" moveWith="rootText">
                    <dgm:alg type="sp"/>
                    <dgm:shape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/>
                    </dgm:ruleLst>
                  </dgm:layoutNode>
                  <dgm:layoutNode name="rootConnector3" moveWith="rootText1">
                    <dgm:alg type="sp"/>
                    <dgm:shape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a="http://schemas.openxmlformats.org/drawingml/2006/main" xmlns:dgm="http://schemas.openxmlformats.org/drawingml/2006/diagram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DF0C5-6087-440F-8720-9D3EBCF911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ABD0B-F282-430E-9AD1-171BC9F62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8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2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55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8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ABD0B-F282-430E-9AD1-171BC9F62F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71228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1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1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3C0C1A-3D6F-4ACD-BE42-27C3DECD5DC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F7C65F-FC62-4C94-87A8-8DECEB8F0F3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  <p:transition/>
  <p:timing/>
</p:sldLayout>
</file>

<file path=ppt/slideLayouts/slideLayout10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  <p:transition/>
  <p:timing/>
</p:sldLayout>
</file>

<file path=ppt/slideLayouts/slideLayout10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  <p:transition/>
  <p:timing/>
</p:sldLayout>
</file>

<file path=ppt/slideLayouts/slideLayout10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  <p:transition/>
  <p:timing/>
</p:sldLayout>
</file>

<file path=ppt/slideLayouts/slideLayout10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  <p:transition/>
  <p:timing/>
</p:sldLayout>
</file>

<file path=ppt/slideLayouts/slideLayout10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  <p:transition/>
  <p:timing/>
</p:sldLayout>
</file>

<file path=ppt/slideLayouts/slideLayout10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  <p:transition/>
  <p:timing/>
</p:sldLayout>
</file>

<file path=ppt/slideLayouts/slideLayout10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699914-A570-46B9-B395-8E562486451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  <p:transition/>
  <p:timing/>
</p:sldLayout>
</file>

<file path=ppt/slideLayouts/slideLayout1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198227"/>
      </p:ext>
    </p:extLst>
  </p:cSld>
  <p:clrMapOvr>
    <a:masterClrMapping/>
  </p:clrMapOvr>
  <p:transition/>
  <p:timing/>
</p:sldLayout>
</file>

<file path=ppt/slideLayouts/slideLayout1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1B0-389D-4116-A4D4-D1295A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C6A-F62D-4EBA-93DD-A0757534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960F2-9552-49C1-B06C-4928B0A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C901-375F-4CE5-9484-060A7928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F439-80EC-435B-A78F-D90138B5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5807"/>
      </p:ext>
    </p:extLst>
  </p:cSld>
  <p:clrMapOvr>
    <a:masterClrMapping/>
  </p:clrMapOvr>
  <p:transition/>
  <p:timing/>
</p:sldLayout>
</file>

<file path=ppt/slideLayouts/slideLayout1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54A8-4F51-4A91-AF5C-AAB346AD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38FB-280F-4DCA-BF8A-D7C427C4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D038-F2DE-42B1-BC9D-ADB267E5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A731-D8A6-45ED-847F-84D9893C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536-5460-4ED1-95FF-E59D76C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2780"/>
      </p:ext>
    </p:extLst>
  </p:cSld>
  <p:clrMapOvr>
    <a:masterClrMapping/>
  </p:clrMapOvr>
  <p:transition/>
  <p:timing/>
</p:sldLayout>
</file>

<file path=ppt/slideLayouts/slideLayout1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C28-E266-45AF-940E-CB802249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36B9-06D2-472C-9183-5703FEA0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56227-C507-4F3E-9EFD-AAB61DA4E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43E7-C360-47A2-8F21-7468F638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B530-6541-42C0-8E02-A3782D15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021-197C-492A-8487-5A287C7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147"/>
      </p:ext>
    </p:extLst>
  </p:cSld>
  <p:clrMapOvr>
    <a:masterClrMapping/>
  </p:clrMapOvr>
  <p:transition/>
  <p:timing/>
</p:sldLayout>
</file>

<file path=ppt/slideLayouts/slideLayout1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4164-CCBB-443D-B570-B880B5D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A7B-AC54-4621-818E-591DB734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92B31-D333-42A0-8DCA-535A8029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48CC-92D3-46C2-8033-1311A9850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14F4-FDAE-4828-95C0-A2553D81D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CE94-4634-4CD4-93EE-1321BD96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DA76-8278-43E4-8C9F-EB5D73C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0E3F-EAD8-4F71-A9B7-AE7AE083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20329"/>
      </p:ext>
    </p:extLst>
  </p:cSld>
  <p:clrMapOvr>
    <a:masterClrMapping/>
  </p:clrMapOvr>
  <p:transition/>
  <p:timing/>
</p:sldLayout>
</file>

<file path=ppt/slideLayouts/slideLayout1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669-ABCD-400E-9737-BE777F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E688-58D0-46BA-9E53-D3481BAA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25808-C70F-42BB-B38B-636D9C3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FC1E-605A-4071-9797-44627CFD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480"/>
      </p:ext>
    </p:extLst>
  </p:cSld>
  <p:clrMapOvr>
    <a:masterClrMapping/>
  </p:clrMapOvr>
  <p:transition/>
  <p:timing/>
</p:sldLayout>
</file>

<file path=ppt/slideLayouts/slideLayout1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C8A1F-DB87-45EF-8D9F-D7F392CD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CE8F-ECCF-46AF-97DD-CDD7862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EC59-DE63-4573-9D34-A7C9E0E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740"/>
      </p:ext>
    </p:extLst>
  </p:cSld>
  <p:clrMapOvr>
    <a:masterClrMapping/>
  </p:clrMapOvr>
  <p:transition/>
  <p:timing/>
</p:sldLayout>
</file>

<file path=ppt/slideLayouts/slideLayout1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CEF-2A98-45F3-825F-A805487D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8321-5F29-414D-B6E4-34D1687A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02569-7598-4B77-BC4D-87FBB8C6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2797-9830-4A27-A027-DB24D966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239-B8E2-481E-8BE0-911765C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AA7D-1202-4184-8D9E-D405718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82634"/>
      </p:ext>
    </p:extLst>
  </p:cSld>
  <p:clrMapOvr>
    <a:masterClrMapping/>
  </p:clrMapOvr>
  <p:transition/>
  <p:timing/>
</p:sldLayout>
</file>

<file path=ppt/slideLayouts/slideLayout1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ACD-4F0E-4C32-BB14-50C8CBC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5FF19-F74B-4D03-AC59-54CAE85A9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4127-5FE4-4F4E-A1D7-018B1746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7847-9967-4581-98A7-447CF19B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3D48B-2F49-401A-A5EC-AFFA3610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A319B-FF8A-4149-B546-7590C17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3335"/>
      </p:ext>
    </p:extLst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2EDD-96E3-4BED-9C7B-F70AF73A4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0FA4-F376-4975-9532-8CA0FF57F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E05A-7E6B-4940-8FB1-45E5BF77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976F-DD56-4BC3-9CFF-88958B70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3700-BDE0-4CD4-966E-CC74023D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5833"/>
      </p:ext>
    </p:extLst>
  </p:cSld>
  <p:clrMapOvr>
    <a:masterClrMapping/>
  </p:clrMapOvr>
  <p:transition/>
  <p:timing/>
</p:sldLayout>
</file>

<file path=ppt/slideLayouts/slideLayout1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389-93AC-47A9-88CD-0B778B9E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BCFA0-C520-470F-973E-B7A9D2443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E5CA-E520-4C79-892C-C762BD9B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AD54-222F-4FB0-8690-48D74506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5A5F-212F-40ED-A0D1-004AAA83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114"/>
      </p:ext>
    </p:extLst>
  </p:cSld>
  <p:clrMapOvr>
    <a:masterClrMapping/>
  </p:clrMapOvr>
  <p:transition/>
  <p:timing/>
</p:sldLayout>
</file>

<file path=ppt/slideLayouts/slideLayout1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16A3F-8F00-44D5-95B8-0F86DE857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D4A8-8DD1-42D2-9E0F-83278FC0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52E-5152-437D-A3D7-2A38BA4F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F681-9527-4EC1-BD8B-46AD1A1C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0006-CBDE-43AD-86BA-9F2B2CC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7862"/>
      </p:ext>
    </p:extLst>
  </p:cSld>
  <p:clrMapOvr>
    <a:masterClrMapping/>
  </p:clrMapOvr>
  <p:transition/>
  <p:timing/>
</p:sldLayout>
</file>

<file path=ppt/slideLayouts/slideLayout1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  <p:transition/>
  <p:timing/>
</p:sldLayout>
</file>

<file path=ppt/slideLayouts/slideLayout1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  <p:transition/>
  <p:timing/>
</p:sldLayout>
</file>

<file path=ppt/slideLayouts/slideLayout1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  <p:transition/>
  <p:timing/>
</p:sldLayout>
</file>

<file path=ppt/slideLayouts/slideLayout1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  <p:transition/>
  <p:timing/>
</p:sldLayout>
</file>

<file path=ppt/slideLayouts/slideLayout1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  <p:transition/>
  <p:timing/>
</p:sldLayout>
</file>

<file path=ppt/slideLayouts/slideLayout1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  <p:transition/>
  <p:timing/>
</p:sldLayout>
</file>

<file path=ppt/slideLayouts/slideLayout1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  <p:transition/>
  <p:timing/>
</p:sldLayout>
</file>

<file path=ppt/slideLayouts/slideLayout1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472C-3BB4-4FBD-A952-C5A73B3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9E206-0C0E-483B-9B43-9534A9D64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32EE-6787-4CE1-89C8-F653D47D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ED9-19E5-4B85-97EF-44BF4D5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FFC5-3029-4BB8-BD62-E573154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6562"/>
      </p:ext>
    </p:extLst>
  </p:cSld>
  <p:clrMapOvr>
    <a:masterClrMapping/>
  </p:clrMapOvr>
  <p:transition/>
  <p:timing/>
</p:sldLayout>
</file>

<file path=ppt/slideLayouts/slideLayout1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  <p:transition/>
  <p:timing/>
</p:sldLayout>
</file>

<file path=ppt/slideLayouts/slideLayout1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  <p:transition/>
  <p:timing/>
</p:sldLayout>
</file>

<file path=ppt/slideLayouts/slideLayout1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  <p:transition/>
  <p:timing/>
</p:sldLayout>
</file>

<file path=ppt/slideLayouts/slideLayout1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  <p:transition/>
  <p:timing/>
</p:sldLayout>
</file>

<file path=ppt/slideLayouts/slideLayout1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  <p:transition/>
  <p:timing/>
</p:sldLayout>
</file>

<file path=ppt/slideLayouts/slideLayout1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  <p:transition/>
  <p:timing/>
</p:sldLayout>
</file>

<file path=ppt/slideLayouts/slideLayout1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  <p:transition/>
  <p:timing/>
</p:sldLayout>
</file>

<file path=ppt/slideLayouts/slideLayout1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  <p:transition/>
  <p:timing/>
</p:sldLayout>
</file>

<file path=ppt/slideLayouts/slideLayout1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  <p:transition/>
  <p:timing/>
</p:sldLayout>
</file>

<file path=ppt/slideLayouts/slideLayout1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7825-AAE8-4F72-A1AF-5BEA9EE1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4ABF-D2AA-45E5-84C6-D721D3D4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B371-7ABF-48A6-B3B0-294FACF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40FE-616D-4B7D-993F-55A29A43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A955-3DA6-487A-AF20-1DE1201B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1210"/>
      </p:ext>
    </p:extLst>
  </p:cSld>
  <p:clrMapOvr>
    <a:masterClrMapping/>
  </p:clrMapOvr>
  <p:transition/>
  <p:timing/>
</p:sldLayout>
</file>

<file path=ppt/slideLayouts/slideLayout1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  <p:transition/>
  <p:timing/>
</p:sldLayout>
</file>

<file path=ppt/slideLayouts/slideLayout1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  <p:transition/>
  <p:timing/>
</p:sldLayout>
</file>

<file path=ppt/slideLayouts/slideLayout1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  <p:transition/>
  <p:timing/>
</p:sldLayout>
</file>

<file path=ppt/slideLayouts/slideLayout1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  <p:transition/>
  <p:timing/>
</p:sldLayout>
</file>

<file path=ppt/slideLayouts/slideLayout1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198227"/>
      </p:ext>
    </p:extLst>
  </p:cSld>
  <p:clrMapOvr>
    <a:masterClrMapping/>
  </p:clrMapOvr>
  <p:transition/>
  <p:timing/>
</p:sldLayout>
</file>

<file path=ppt/slideLayouts/slideLayout1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1B0-389D-4116-A4D4-D1295A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C6A-F62D-4EBA-93DD-A0757534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960F2-9552-49C1-B06C-4928B0A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C901-375F-4CE5-9484-060A7928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F439-80EC-435B-A78F-D90138B5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5807"/>
      </p:ext>
    </p:extLst>
  </p:cSld>
  <p:clrMapOvr>
    <a:masterClrMapping/>
  </p:clrMapOvr>
  <p:transition/>
  <p:timing/>
</p:sldLayout>
</file>

<file path=ppt/slideLayouts/slideLayout1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54A8-4F51-4A91-AF5C-AAB346AD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38FB-280F-4DCA-BF8A-D7C427C4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D038-F2DE-42B1-BC9D-ADB267E5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A731-D8A6-45ED-847F-84D9893C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536-5460-4ED1-95FF-E59D76C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2780"/>
      </p:ext>
    </p:extLst>
  </p:cSld>
  <p:clrMapOvr>
    <a:masterClrMapping/>
  </p:clrMapOvr>
  <p:transition/>
  <p:timing/>
</p:sldLayout>
</file>

<file path=ppt/slideLayouts/slideLayout1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C28-E266-45AF-940E-CB802249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36B9-06D2-472C-9183-5703FEA0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56227-C507-4F3E-9EFD-AAB61DA4E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43E7-C360-47A2-8F21-7468F638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B530-6541-42C0-8E02-A3782D15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021-197C-492A-8487-5A287C7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147"/>
      </p:ext>
    </p:extLst>
  </p:cSld>
  <p:clrMapOvr>
    <a:masterClrMapping/>
  </p:clrMapOvr>
  <p:transition/>
  <p:timing/>
</p:sldLayout>
</file>

<file path=ppt/slideLayouts/slideLayout1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4164-CCBB-443D-B570-B880B5D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A7B-AC54-4621-818E-591DB734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92B31-D333-42A0-8DCA-535A8029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48CC-92D3-46C2-8033-1311A9850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14F4-FDAE-4828-95C0-A2553D81D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CE94-4634-4CD4-93EE-1321BD96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DA76-8278-43E4-8C9F-EB5D73C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0E3F-EAD8-4F71-A9B7-AE7AE083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20329"/>
      </p:ext>
    </p:extLst>
  </p:cSld>
  <p:clrMapOvr>
    <a:masterClrMapping/>
  </p:clrMapOvr>
  <p:transition/>
  <p:timing/>
</p:sldLayout>
</file>

<file path=ppt/slideLayouts/slideLayout1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669-ABCD-400E-9737-BE777F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E688-58D0-46BA-9E53-D3481BAA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25808-C70F-42BB-B38B-636D9C3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FC1E-605A-4071-9797-44627CFD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480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CD5-B8C9-410D-8C31-E040DA5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75C8-8637-4046-81DE-76F7B9099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5873-E934-427F-A256-CD162706E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72B5F-CA99-4A8E-9A21-1AB1BCC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4F86-B62E-4487-9D93-6BACE843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EEBC-C761-4606-8F89-B3DD264E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6314"/>
      </p:ext>
    </p:extLst>
  </p:cSld>
  <p:clrMapOvr>
    <a:masterClrMapping/>
  </p:clrMapOvr>
  <p:transition/>
  <p:timing/>
</p:sldLayout>
</file>

<file path=ppt/slideLayouts/slideLayout1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C8A1F-DB87-45EF-8D9F-D7F392CD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CE8F-ECCF-46AF-97DD-CDD7862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EC59-DE63-4573-9D34-A7C9E0E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740"/>
      </p:ext>
    </p:extLst>
  </p:cSld>
  <p:clrMapOvr>
    <a:masterClrMapping/>
  </p:clrMapOvr>
  <p:transition/>
  <p:timing/>
</p:sldLayout>
</file>

<file path=ppt/slideLayouts/slideLayout1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CEF-2A98-45F3-825F-A805487D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8321-5F29-414D-B6E4-34D1687A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02569-7598-4B77-BC4D-87FBB8C6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2797-9830-4A27-A027-DB24D966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239-B8E2-481E-8BE0-911765C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AA7D-1202-4184-8D9E-D405718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82634"/>
      </p:ext>
    </p:extLst>
  </p:cSld>
  <p:clrMapOvr>
    <a:masterClrMapping/>
  </p:clrMapOvr>
  <p:transition/>
  <p:timing/>
</p:sldLayout>
</file>

<file path=ppt/slideLayouts/slideLayout1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ACD-4F0E-4C32-BB14-50C8CBC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5FF19-F74B-4D03-AC59-54CAE85A9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4127-5FE4-4F4E-A1D7-018B1746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7847-9967-4581-98A7-447CF19B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3D48B-2F49-401A-A5EC-AFFA3610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A319B-FF8A-4149-B546-7590C17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3335"/>
      </p:ext>
    </p:extLst>
  </p:cSld>
  <p:clrMapOvr>
    <a:masterClrMapping/>
  </p:clrMapOvr>
  <p:transition/>
  <p:timing/>
</p:sldLayout>
</file>

<file path=ppt/slideLayouts/slideLayout1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389-93AC-47A9-88CD-0B778B9E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BCFA0-C520-470F-973E-B7A9D2443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E5CA-E520-4C79-892C-C762BD9B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AD54-222F-4FB0-8690-48D74506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5A5F-212F-40ED-A0D1-004AAA83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114"/>
      </p:ext>
    </p:extLst>
  </p:cSld>
  <p:clrMapOvr>
    <a:masterClrMapping/>
  </p:clrMapOvr>
  <p:transition/>
  <p:timing/>
</p:sldLayout>
</file>

<file path=ppt/slideLayouts/slideLayout1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16A3F-8F00-44D5-95B8-0F86DE857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D4A8-8DD1-42D2-9E0F-83278FC0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52E-5152-437D-A3D7-2A38BA4F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F681-9527-4EC1-BD8B-46AD1A1C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0006-CBDE-43AD-86BA-9F2B2CC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7862"/>
      </p:ext>
    </p:extLst>
  </p:cSld>
  <p:clrMapOvr>
    <a:masterClrMapping/>
  </p:clrMapOvr>
  <p:transition/>
  <p:timing/>
</p:sldLayout>
</file>

<file path=ppt/slideLayouts/slideLayout1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2EDD-96E3-4BED-9C7B-F70AF73A4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50FA4-F376-4975-9532-8CA0FF57F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E05A-7E6B-4940-8FB1-45E5BF77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976F-DD56-4BC3-9CFF-88958B70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C3700-BDE0-4CD4-966E-CC74023D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5833"/>
      </p:ext>
    </p:extLst>
  </p:cSld>
  <p:clrMapOvr>
    <a:masterClrMapping/>
  </p:clrMapOvr>
  <p:transition/>
  <p:timing/>
</p:sldLayout>
</file>

<file path=ppt/slideLayouts/slideLayout1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472C-3BB4-4FBD-A952-C5A73B32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9E206-0C0E-483B-9B43-9534A9D64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32EE-6787-4CE1-89C8-F653D47D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ED9-19E5-4B85-97EF-44BF4D5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AFFC5-3029-4BB8-BD62-E5731545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6562"/>
      </p:ext>
    </p:extLst>
  </p:cSld>
  <p:clrMapOvr>
    <a:masterClrMapping/>
  </p:clrMapOvr>
  <p:transition/>
  <p:timing/>
</p:sldLayout>
</file>

<file path=ppt/slideLayouts/slideLayout1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7825-AAE8-4F72-A1AF-5BEA9EE1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4ABF-D2AA-45E5-84C6-D721D3D4C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B371-7ABF-48A6-B3B0-294FACF1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40FE-616D-4B7D-993F-55A29A43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A955-3DA6-487A-AF20-1DE1201B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1210"/>
      </p:ext>
    </p:extLst>
  </p:cSld>
  <p:clrMapOvr>
    <a:masterClrMapping/>
  </p:clrMapOvr>
  <p:transition/>
  <p:timing/>
</p:sldLayout>
</file>

<file path=ppt/slideLayouts/slideLayout1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CD5-B8C9-410D-8C31-E040DA5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75C8-8637-4046-81DE-76F7B9099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5873-E934-427F-A256-CD162706E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72B5F-CA99-4A8E-9A21-1AB1BCC6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4F86-B62E-4487-9D93-6BACE843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EEBC-C761-4606-8F89-B3DD264E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6314"/>
      </p:ext>
    </p:extLst>
  </p:cSld>
  <p:clrMapOvr>
    <a:masterClrMapping/>
  </p:clrMapOvr>
  <p:transition/>
  <p:timing/>
</p:sldLayout>
</file>

<file path=ppt/slideLayouts/slideLayout1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35C1-1C06-401C-A688-06C3D060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E64D-8D71-41A4-B317-776145CC2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8C3D9-A24A-465D-9129-23783B72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7A21C-2279-4474-8D9D-4D82FDE0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1C7DA-ECBC-4F3A-9080-5A69D1F80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55E0D-116B-47F0-88B2-7BCAC504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ECBE8-A78F-4A2B-A54A-5196DBE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DD66-A2F2-442D-9DD9-9E50484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276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35C1-1C06-401C-A688-06C3D0601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EE64D-8D71-41A4-B317-776145CC2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8C3D9-A24A-465D-9129-23783B72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7A21C-2279-4474-8D9D-4D82FDE0A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1C7DA-ECBC-4F3A-9080-5A69D1F80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55E0D-116B-47F0-88B2-7BCAC504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ECBE8-A78F-4A2B-A54A-5196DBE1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6DD66-A2F2-442D-9DD9-9E504840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276"/>
      </p:ext>
    </p:extLst>
  </p:cSld>
  <p:clrMapOvr>
    <a:masterClrMapping/>
  </p:clrMapOvr>
  <p:transition/>
  <p:timing/>
</p:sldLayout>
</file>

<file path=ppt/slideLayouts/slideLayout1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7C7-F3B5-464C-A3A5-E4B7952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AC5BB-09E0-4078-914F-6B7C6BB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E77-8F0B-45C4-BC72-ED6C0212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9402-29D5-4490-9F7E-DC90E5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251"/>
      </p:ext>
    </p:extLst>
  </p:cSld>
  <p:clrMapOvr>
    <a:masterClrMapping/>
  </p:clrMapOvr>
  <p:transition/>
  <p:timing/>
</p:sldLayout>
</file>

<file path=ppt/slideLayouts/slideLayout1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4019-D53F-408E-9D54-E66BA339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84174-DC53-4389-9122-D00AB533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7A58-9143-4BCB-AD08-FC3BAE09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1844"/>
      </p:ext>
    </p:extLst>
  </p:cSld>
  <p:clrMapOvr>
    <a:masterClrMapping/>
  </p:clrMapOvr>
  <p:transition/>
  <p:timing/>
</p:sldLayout>
</file>

<file path=ppt/slideLayouts/slideLayout1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C91-64B7-4E14-B735-1B393FD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5A69-9B78-4F09-8355-B1B6319C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36C0-F317-472D-83D5-4364F02E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F112D-9DD1-462B-A84C-30AA5B2C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967A-7158-4B05-AB4C-4B0F1FC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FEF55-E861-446B-A392-3570D26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3815"/>
      </p:ext>
    </p:extLst>
  </p:cSld>
  <p:clrMapOvr>
    <a:masterClrMapping/>
  </p:clrMapOvr>
  <p:transition/>
  <p:timing/>
</p:sldLayout>
</file>

<file path=ppt/slideLayouts/slideLayout1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90F6-F56F-4AD3-86CF-C1CAA6EB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C3BF-3402-4126-8FB5-79EE56E9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25C-6E83-477F-BE27-F38EA0E46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4F6EE-8A3E-44FA-877A-17779E8D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2336D-0B08-4EDD-84C9-93F0EA95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868F-AA24-4231-8B72-5490EDD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5501"/>
      </p:ext>
    </p:extLst>
  </p:cSld>
  <p:clrMapOvr>
    <a:masterClrMapping/>
  </p:clrMapOvr>
  <p:transition/>
  <p:timing/>
</p:sldLayout>
</file>

<file path=ppt/slideLayouts/slideLayout1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5A1F-B820-44CE-90B5-5C06E0C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ECF7-7D52-4796-91B7-0D1AF970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1926-8296-4B6A-80A6-B79019A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831F-D63B-46E7-966B-452C3BB4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9B8F-9699-4899-9CED-E5AA66B2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5453"/>
      </p:ext>
    </p:extLst>
  </p:cSld>
  <p:clrMapOvr>
    <a:masterClrMapping/>
  </p:clrMapOvr>
  <p:transition/>
  <p:timing/>
</p:sldLayout>
</file>

<file path=ppt/slideLayouts/slideLayout1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03D3-AFD5-4517-AE8E-2C81D679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DA5BD-85A3-482D-8B5D-72B9F666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F530A-44EF-41F5-AA22-D102F3B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D6C4-F892-4563-BD98-701F2262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66C93-D744-4097-98E2-788D486E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0534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7C7-F3B5-464C-A3A5-E4B79524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AC5BB-09E0-4078-914F-6B7C6BB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C3E77-8F0B-45C4-BC72-ED6C0212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9402-29D5-4490-9F7E-DC90E5F0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251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4019-D53F-408E-9D54-E66BA339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84174-DC53-4389-9122-D00AB533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7A58-9143-4BCB-AD08-FC3BAE09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1844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C91-64B7-4E14-B735-1B393FDE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E5A69-9B78-4F09-8355-B1B6319C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C36C0-F317-472D-83D5-4364F02EC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F112D-9DD1-462B-A84C-30AA5B2C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967A-7158-4B05-AB4C-4B0F1FC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FEF55-E861-446B-A392-3570D26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3815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858C40-138D-4060-9F40-BE25C074558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90F6-F56F-4AD3-86CF-C1CAA6EB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C3BF-3402-4126-8FB5-79EE56E9F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25C-6E83-477F-BE27-F38EA0E46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4F6EE-8A3E-44FA-877A-17779E8D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2336D-0B08-4EDD-84C9-93F0EA95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868F-AA24-4231-8B72-5490EDD7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15501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5A1F-B820-44CE-90B5-5C06E0C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ECF7-7D52-4796-91B7-0D1AF9705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1926-8296-4B6A-80A6-B79019A7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831F-D63B-46E7-966B-452C3BB4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9B8F-9699-4899-9CED-E5AA66B2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5453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03D3-AFD5-4517-AE8E-2C81D679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DA5BD-85A3-482D-8B5D-72B9F666B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F530A-44EF-41F5-AA22-D102F3B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D6C4-F892-4563-BD98-701F2262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66C93-D744-4097-98E2-788D486E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0534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4034A7-A573-4F8D-87DB-4C2F2E0798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6D6261D-A9D9-48EF-8F0C-94E78DA7EC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198227"/>
      </p:ext>
    </p:extLst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1B0-389D-4116-A4D4-D1295A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C6A-F62D-4EBA-93DD-A0757534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960F2-9552-49C1-B06C-4928B0A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C901-375F-4CE5-9484-060A7928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F439-80EC-435B-A78F-D90138B5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5807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54A8-4F51-4A91-AF5C-AAB346AD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38FB-280F-4DCA-BF8A-D7C427C4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D038-F2DE-42B1-BC9D-ADB267E5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A731-D8A6-45ED-847F-84D9893C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536-5460-4ED1-95FF-E59D76C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2780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C28-E266-45AF-940E-CB802249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36B9-06D2-472C-9183-5703FEA0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56227-C507-4F3E-9EFD-AAB61DA4E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43E7-C360-47A2-8F21-7468F638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B530-6541-42C0-8E02-A3782D15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021-197C-492A-8487-5A287C7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147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4164-CCBB-443D-B570-B880B5D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A7B-AC54-4621-818E-591DB734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92B31-D333-42A0-8DCA-535A8029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48CC-92D3-46C2-8033-1311A9850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14F4-FDAE-4828-95C0-A2553D81D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CE94-4634-4CD4-93EE-1321BD96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DA76-8278-43E4-8C9F-EB5D73C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0E3F-EAD8-4F71-A9B7-AE7AE083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20329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F03D91C8-47C3-4F44-B604-C4F8D5AD05A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669-ABCD-400E-9737-BE777F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E688-58D0-46BA-9E53-D3481BAA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25808-C70F-42BB-B38B-636D9C3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FC1E-605A-4071-9797-44627CFD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480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C8A1F-DB87-45EF-8D9F-D7F392CD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CE8F-ECCF-46AF-97DD-CDD7862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EC59-DE63-4573-9D34-A7C9E0E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740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CEF-2A98-45F3-825F-A805487D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8321-5F29-414D-B6E4-34D1687A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02569-7598-4B77-BC4D-87FBB8C6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2797-9830-4A27-A027-DB24D966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239-B8E2-481E-8BE0-911765C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AA7D-1202-4184-8D9E-D405718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82634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ACD-4F0E-4C32-BB14-50C8CBC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5FF19-F74B-4D03-AC59-54CAE85A9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4127-5FE4-4F4E-A1D7-018B1746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7847-9967-4581-98A7-447CF19B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3D48B-2F49-401A-A5EC-AFFA3610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A319B-FF8A-4149-B546-7590C17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3335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389-93AC-47A9-88CD-0B778B9E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BCFA0-C520-470F-973E-B7A9D2443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E5CA-E520-4C79-892C-C762BD9B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AD54-222F-4FB0-8690-48D74506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5A5F-212F-40ED-A0D1-004AAA83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114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16A3F-8F00-44D5-95B8-0F86DE857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D4A8-8DD1-42D2-9E0F-83278FC0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52E-5152-437D-A3D7-2A38BA4F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F681-9527-4EC1-BD8B-46AD1A1C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0006-CBDE-43AD-86BA-9F2B2CC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7862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3ACEF1B-AAD3-47F7-B828-2A4A40F98C0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55C1-89E2-4B06-899E-129AECCAD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E0A-9E43-4811-9888-12F39503A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C5BC6-4A71-4BF4-8F68-A1EB1DB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3A19A-3D07-4734-A4D3-44D236FC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FCCBB-C2D4-4A25-A655-67C2ECA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8805"/>
      </p:ext>
    </p:extLst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D09C-FD69-4817-8DD6-2B1CB213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9323-262B-4AA1-BAC9-A15368E12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9372C-6861-4C56-ABF4-CEFB99B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3C59-F288-4006-B222-07B90515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9FC8-0FC8-421B-8F96-09191BAC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62631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D99C-8166-44E2-837E-76DFFBC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E374-4297-4483-AEB3-33097DBA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0B660-9FF6-4F07-B8A7-1128FA5E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867AF-F168-4C0E-9EC1-A445EDDD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002-B542-4C53-AA09-45EF72BC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2179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F4C663F6-F69F-4B87-815B-37B890A0C36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B59C-559F-4276-B239-235FA372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B261-E994-4C81-B583-2A300D0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DD675-FEFF-4FDC-9133-F021AB441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CC7FD-E684-4BFD-9827-ECEA1DEE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3A585-A895-4BA6-9FA5-F53C99F6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05D7-64D7-44AD-819E-9011264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0869"/>
      </p:ext>
    </p:extLst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603F-A43E-4D5E-8952-AE6C0C42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2BCDA-6E82-4FDE-8508-2DB740142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907AF-21AA-4064-BEE1-7B5FB948B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D9D3E-02D7-4B45-BD02-D0B857F0F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866FC-0B13-40C2-9649-B77654A6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6924A-C58F-4805-8461-8D1680AF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07992-6C94-40C2-B56E-F5FEED03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D5640-A7FA-4C64-A48F-3E543D7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044"/>
      </p:ext>
    </p:extLst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F36E-26D3-4DFD-BC93-6CE9D37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967CE-4CD4-4050-948F-9081E88C7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8BE6-B0E9-4D05-B9A6-31AAA6DF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8B42-DEBC-45C0-B373-45B1D15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0342"/>
      </p:ext>
    </p:extLst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E5A81-3996-4313-BC7E-B5478DAA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AE547-E589-48E0-A6A4-19DD58F3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F7A-1F61-43D1-A953-273050B4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3482"/>
      </p:ext>
    </p:extLst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0623-D14D-4683-A513-5B29E5A5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1F31-5008-4540-AC34-BC46E4CE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0B15C-E1D1-4F7B-8CCE-4343B1CD7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30EFD-52C6-40E6-BB1F-12B84CD8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18251-4FFA-4D1E-99B2-55DD1852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7736-EAB8-49E9-A78D-1F758B20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1307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CD67-8532-41E4-9230-72ECFA05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F77F2-9F80-41A6-A5A1-65B8AD1EC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8811A-0A13-4002-8BCD-85ACA8513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0F52E-3293-46D3-BAF5-4A734A45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2B32-F4FA-49D4-B4FF-B6DE619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97C50-AE78-4EA5-9DDA-9BC4966C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1417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E33-AB94-4C19-9634-659D5E7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B8BF2-FAC4-42F0-A065-EA223F7E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EC29-FEB1-4CCF-BC82-D200EC38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6982A-23C8-49F1-9875-3F598FAA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46A-8D65-452B-9463-AC0F63CF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3015"/>
      </p:ext>
    </p:extLst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6966A-E1BA-489F-864E-01E2DBD47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23F7-C26C-4303-9564-39A70CEFA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0B0A-3B40-4FE5-8100-3C38D552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DAB7-B6B9-4AA7-B86A-F7D88026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5575-22AF-410E-99F4-BDCC9BB0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0434"/>
      </p:ext>
    </p:extLst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FE7F61C-F955-4E37-B2EE-E430BD168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198227"/>
      </p:ext>
    </p:extLst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A1B0-389D-4116-A4D4-D1295A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6C6A-F62D-4EBA-93DD-A0757534D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960F2-9552-49C1-B06C-4928B0A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C901-375F-4CE5-9484-060A7928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F439-80EC-435B-A78F-D90138B5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5807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928F265-8063-466A-909B-1D49CBF60B5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54A8-4F51-4A91-AF5C-AAB346AD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438FB-280F-4DCA-BF8A-D7C427C4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D038-F2DE-42B1-BC9D-ADB267E5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A731-D8A6-45ED-847F-84D9893C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79536-5460-4ED1-95FF-E59D76C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2780"/>
      </p:ext>
    </p:extLst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0C28-E266-45AF-940E-CB802249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36B9-06D2-472C-9183-5703FEA0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56227-C507-4F3E-9EFD-AAB61DA4E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B43E7-C360-47A2-8F21-7468F638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0B530-6541-42C0-8E02-A3782D15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021-197C-492A-8487-5A287C73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7147"/>
      </p:ext>
    </p:extLst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4164-CCBB-443D-B570-B880B5D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5A7B-AC54-4621-818E-591DB734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92B31-D333-42A0-8DCA-535A80292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C48CC-92D3-46C2-8033-1311A9850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714F4-FDAE-4828-95C0-A2553D81D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1CE94-4634-4CD4-93EE-1321BD961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6DA76-8278-43E4-8C9F-EB5D73C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0E3F-EAD8-4F71-A9B7-AE7AE083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20329"/>
      </p:ext>
    </p:extLst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B669-ABCD-400E-9737-BE777F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E688-58D0-46BA-9E53-D3481BAA6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25808-C70F-42BB-B38B-636D9C33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7FC1E-605A-4071-9797-44627CFD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1480"/>
      </p:ext>
    </p:extLst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C8A1F-DB87-45EF-8D9F-D7F392CD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CE8F-ECCF-46AF-97DD-CDD7862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5EC59-DE63-4573-9D34-A7C9E0E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70740"/>
      </p:ext>
    </p:extLst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CEF-2A98-45F3-825F-A805487D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38321-5F29-414D-B6E4-34D1687A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02569-7598-4B77-BC4D-87FBB8C69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22797-9830-4A27-A027-DB24D966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239-B8E2-481E-8BE0-911765C0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AA7D-1202-4184-8D9E-D4057181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82634"/>
      </p:ext>
    </p:extLst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ACD-4F0E-4C32-BB14-50C8CBC2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5FF19-F74B-4D03-AC59-54CAE85A9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4127-5FE4-4F4E-A1D7-018B1746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7847-9967-4581-98A7-447CF19B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3D48B-2F49-401A-A5EC-AFFA3610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A319B-FF8A-4149-B546-7590C170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3335"/>
      </p:ext>
    </p:extLst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2389-93AC-47A9-88CD-0B778B9E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BCFA0-C520-470F-973E-B7A9D2443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E5CA-E520-4C79-892C-C762BD9B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DAD54-222F-4FB0-8690-48D74506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C5A5F-212F-40ED-A0D1-004AAA83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114"/>
      </p:ext>
    </p:extLst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16A3F-8F00-44D5-95B8-0F86DE857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D4A8-8DD1-42D2-9E0F-83278FC0E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52E-5152-437D-A3D7-2A38BA4F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F681-9527-4EC1-BD8B-46AD1A1C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0006-CBDE-43AD-86BA-9F2B2CC3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7862"/>
      </p:ext>
    </p:extLst>
  </p:cSld>
  <p:clrMapOvr>
    <a:masterClrMapping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C3DC-2A8F-4310-A42B-6D44BD30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1179-ECEA-45FB-8845-C2CC09C2F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3BA7-D884-4C33-9BB3-E7EAC12A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C8E25-7B53-41CF-AE31-40C2B3EF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E81D-324E-4C9E-934E-15FE149E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518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0C4A384-0840-400A-9780-2A16A07E5F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059C-0B14-44D0-A7CE-7373BAA4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D1B-2BF1-4C4F-A2E0-8E223872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9AF5-329E-4E0D-92B0-43967384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4C269-336A-46F1-99C9-09D08CB0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CC12-5637-4B94-88B1-C735E307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966"/>
      </p:ext>
    </p:extLst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A1E-68B4-4386-AA90-79E26FC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B96-1EC1-4110-AE38-06FCAEBEA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228E-B1ED-421A-AF5D-2245450E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F01B6-6A66-48EE-88E9-BED81090B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DC6A-4906-4447-90A0-4E85CFE3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57419"/>
      </p:ext>
    </p:extLst>
  </p:cSld>
  <p:clrMapOvr>
    <a:masterClrMapping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5B31-0A39-449F-A280-0DC91A52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AA76-627E-48B6-9B5A-23AD3D5A2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AD0EA-2A15-4B4C-AC8B-77FB1A13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012A-A5B7-408F-94A7-30E80AA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16DC3-A528-49F6-AFB0-6E7FA4FF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E05EF-8448-4A07-A4D1-872DC48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94781"/>
      </p:ext>
    </p:extLst>
  </p:cSld>
  <p:clrMapOvr>
    <a:masterClrMapping/>
  </p:clrMapOvr>
  <p:transition/>
  <p:timing/>
</p:sldLayout>
</file>

<file path=ppt/slideLayouts/slideLayout9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0A1-4B3C-4661-B450-6F63F8F9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1DD79-F1EE-4879-BF92-41DF9D11A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3189-0ACE-4F51-9DCE-ACC44E610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31C6B-C5F1-441C-9AE2-EEB3BB78D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02750-DBC3-4F26-B266-B53096B7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98E336-2BA2-49E1-BAED-01C474E1A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1F952-F070-4D65-86CB-23A0DCF1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3FC35-E7C3-4D95-8E11-6854A00C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96643"/>
      </p:ext>
    </p:extLst>
  </p:cSld>
  <p:clrMapOvr>
    <a:masterClrMapping/>
  </p:clrMapOvr>
  <p:transition/>
  <p:timing/>
</p:sldLayout>
</file>

<file path=ppt/slideLayouts/slideLayout9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F9A3-10FA-4B40-B43F-D738CD8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6D79-112C-4849-8666-418D8E34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A57B8-85A2-4B8A-B78D-F7E9D7C0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A19E-14DD-4ADE-83E9-CD430E9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6912"/>
      </p:ext>
    </p:extLst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F0A65-C711-4B6D-A48A-686C2113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02DF0-F9EC-4F4C-A9BE-E66533E7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71C8-EA16-46FA-B8BA-99C6E239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8113"/>
      </p:ext>
    </p:extLst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495-2DC0-4DE8-B573-4640E4A4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47C63-73CA-4E0A-B364-F8FCE642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4807-65C8-449F-BF72-B091D0906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19228-86EB-48EF-B5FB-6B5A7C51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9D355-1012-4520-96E2-B30CACA6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15CA-0327-4535-9C7D-18A29517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8659"/>
      </p:ext>
    </p:extLst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AEBF-A8D8-4D83-B1C4-95F6F3C3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AD103-865E-41B1-9DF3-96080239F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7238-61E5-4C50-9541-F3A5E4E4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87F7F-A7A7-4CC3-B0C2-22B8CB5C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075AA-C1BD-4CED-8662-59333B31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2B8C-E8D0-4D7D-9A2C-86C8B250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7989"/>
      </p:ext>
    </p:extLst>
  </p:cSld>
  <p:clrMapOvr>
    <a:masterClrMapping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0597-93CA-4B27-BE24-118F0202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5628-751D-462A-BA99-42B20A7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12F6-3626-49CC-9009-DB54D092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A7817-A928-4FB6-A678-5B7B1246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0C17-D8BF-42FA-A297-8AA3B8D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9761"/>
      </p:ext>
    </p:extLst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8871A-D53B-4F50-942B-F1F445382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649-F1F0-4C53-9984-89740F873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8CC3-5981-48CD-BE97-63DB18F0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F32B-D9DD-4344-82D9-56DC30DE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DEBD-CC99-4DB1-A010-51918246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189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0.xml" /><Relationship Id="rId10" Type="http://schemas.openxmlformats.org/officeDocument/2006/relationships/slideLayout" Target="../slideLayouts/slideLayout109.xml" /><Relationship Id="rId11" Type="http://schemas.openxmlformats.org/officeDocument/2006/relationships/slideLayout" Target="../slideLayouts/slideLayout110.xml" /><Relationship Id="rId12" Type="http://schemas.openxmlformats.org/officeDocument/2006/relationships/theme" Target="../theme/theme10.xml" /><Relationship Id="rId2" Type="http://schemas.openxmlformats.org/officeDocument/2006/relationships/slideLayout" Target="../slideLayouts/slideLayout101.xml" /><Relationship Id="rId3" Type="http://schemas.openxmlformats.org/officeDocument/2006/relationships/slideLayout" Target="../slideLayouts/slideLayout102.xml" /><Relationship Id="rId4" Type="http://schemas.openxmlformats.org/officeDocument/2006/relationships/slideLayout" Target="../slideLayouts/slideLayout103.xml" /><Relationship Id="rId5" Type="http://schemas.openxmlformats.org/officeDocument/2006/relationships/slideLayout" Target="../slideLayouts/slideLayout104.xml" /><Relationship Id="rId6" Type="http://schemas.openxmlformats.org/officeDocument/2006/relationships/slideLayout" Target="../slideLayouts/slideLayout105.xml" /><Relationship Id="rId7" Type="http://schemas.openxmlformats.org/officeDocument/2006/relationships/slideLayout" Target="../slideLayouts/slideLayout106.xml" /><Relationship Id="rId8" Type="http://schemas.openxmlformats.org/officeDocument/2006/relationships/slideLayout" Target="../slideLayouts/slideLayout107.xml" /><Relationship Id="rId9" Type="http://schemas.openxmlformats.org/officeDocument/2006/relationships/slideLayout" Target="../slideLayouts/slideLayout108.xml" /></Relationships>
</file>

<file path=ppt/slideMasters/_rels/slideMaster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10" Type="http://schemas.openxmlformats.org/officeDocument/2006/relationships/slideLayout" Target="../slideLayouts/slideLayout120.xml" /><Relationship Id="rId11" Type="http://schemas.openxmlformats.org/officeDocument/2006/relationships/slideLayout" Target="../slideLayouts/slideLayout121.xml" /><Relationship Id="rId12" Type="http://schemas.openxmlformats.org/officeDocument/2006/relationships/image" Target="../media/image1.png" /><Relationship Id="rId13" Type="http://schemas.openxmlformats.org/officeDocument/2006/relationships/theme" Target="../theme/theme11.xml" /><Relationship Id="rId2" Type="http://schemas.openxmlformats.org/officeDocument/2006/relationships/slideLayout" Target="../slideLayouts/slideLayout112.xml" /><Relationship Id="rId3" Type="http://schemas.openxmlformats.org/officeDocument/2006/relationships/slideLayout" Target="../slideLayouts/slideLayout113.xml" /><Relationship Id="rId4" Type="http://schemas.openxmlformats.org/officeDocument/2006/relationships/slideLayout" Target="../slideLayouts/slideLayout114.xml" /><Relationship Id="rId5" Type="http://schemas.openxmlformats.org/officeDocument/2006/relationships/slideLayout" Target="../slideLayouts/slideLayout115.xml" /><Relationship Id="rId6" Type="http://schemas.openxmlformats.org/officeDocument/2006/relationships/slideLayout" Target="../slideLayouts/slideLayout116.xml" /><Relationship Id="rId7" Type="http://schemas.openxmlformats.org/officeDocument/2006/relationships/slideLayout" Target="../slideLayouts/slideLayout117.xml" /><Relationship Id="rId8" Type="http://schemas.openxmlformats.org/officeDocument/2006/relationships/slideLayout" Target="../slideLayouts/slideLayout118.xml" /><Relationship Id="rId9" Type="http://schemas.openxmlformats.org/officeDocument/2006/relationships/slideLayout" Target="../slideLayouts/slideLayout119.xml" /></Relationships>
</file>

<file path=ppt/slideMasters/_rels/slideMaster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2.xml" /><Relationship Id="rId10" Type="http://schemas.openxmlformats.org/officeDocument/2006/relationships/slideLayout" Target="../slideLayouts/slideLayout131.xml" /><Relationship Id="rId11" Type="http://schemas.openxmlformats.org/officeDocument/2006/relationships/slideLayout" Target="../slideLayouts/slideLayout132.xml" /><Relationship Id="rId12" Type="http://schemas.openxmlformats.org/officeDocument/2006/relationships/theme" Target="../theme/theme12.xml" /><Relationship Id="rId2" Type="http://schemas.openxmlformats.org/officeDocument/2006/relationships/slideLayout" Target="../slideLayouts/slideLayout123.xml" /><Relationship Id="rId3" Type="http://schemas.openxmlformats.org/officeDocument/2006/relationships/slideLayout" Target="../slideLayouts/slideLayout124.xml" /><Relationship Id="rId4" Type="http://schemas.openxmlformats.org/officeDocument/2006/relationships/slideLayout" Target="../slideLayouts/slideLayout125.xml" /><Relationship Id="rId5" Type="http://schemas.openxmlformats.org/officeDocument/2006/relationships/slideLayout" Target="../slideLayouts/slideLayout126.xml" /><Relationship Id="rId6" Type="http://schemas.openxmlformats.org/officeDocument/2006/relationships/slideLayout" Target="../slideLayouts/slideLayout127.xml" /><Relationship Id="rId7" Type="http://schemas.openxmlformats.org/officeDocument/2006/relationships/slideLayout" Target="../slideLayouts/slideLayout128.xml" /><Relationship Id="rId8" Type="http://schemas.openxmlformats.org/officeDocument/2006/relationships/slideLayout" Target="../slideLayouts/slideLayout129.xml" /><Relationship Id="rId9" Type="http://schemas.openxmlformats.org/officeDocument/2006/relationships/slideLayout" Target="../slideLayouts/slideLayout130.xml" /></Relationships>
</file>

<file path=ppt/slideMasters/_rels/slideMaster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3.xml" /><Relationship Id="rId10" Type="http://schemas.openxmlformats.org/officeDocument/2006/relationships/slideLayout" Target="../slideLayouts/slideLayout142.xml" /><Relationship Id="rId11" Type="http://schemas.openxmlformats.org/officeDocument/2006/relationships/slideLayout" Target="../slideLayouts/slideLayout143.xml" /><Relationship Id="rId12" Type="http://schemas.openxmlformats.org/officeDocument/2006/relationships/theme" Target="../theme/theme13.xml" /><Relationship Id="rId2" Type="http://schemas.openxmlformats.org/officeDocument/2006/relationships/slideLayout" Target="../slideLayouts/slideLayout134.xml" /><Relationship Id="rId3" Type="http://schemas.openxmlformats.org/officeDocument/2006/relationships/slideLayout" Target="../slideLayouts/slideLayout135.xml" /><Relationship Id="rId4" Type="http://schemas.openxmlformats.org/officeDocument/2006/relationships/slideLayout" Target="../slideLayouts/slideLayout136.xml" /><Relationship Id="rId5" Type="http://schemas.openxmlformats.org/officeDocument/2006/relationships/slideLayout" Target="../slideLayouts/slideLayout137.xml" /><Relationship Id="rId6" Type="http://schemas.openxmlformats.org/officeDocument/2006/relationships/slideLayout" Target="../slideLayouts/slideLayout138.xml" /><Relationship Id="rId7" Type="http://schemas.openxmlformats.org/officeDocument/2006/relationships/slideLayout" Target="../slideLayouts/slideLayout139.xml" /><Relationship Id="rId8" Type="http://schemas.openxmlformats.org/officeDocument/2006/relationships/slideLayout" Target="../slideLayouts/slideLayout140.xml" /><Relationship Id="rId9" Type="http://schemas.openxmlformats.org/officeDocument/2006/relationships/slideLayout" Target="../slideLayouts/slideLayout141.xml" /></Relationships>
</file>

<file path=ppt/slideMasters/_rels/slideMaster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10" Type="http://schemas.openxmlformats.org/officeDocument/2006/relationships/slideLayout" Target="../slideLayouts/slideLayout153.xml" /><Relationship Id="rId11" Type="http://schemas.openxmlformats.org/officeDocument/2006/relationships/slideLayout" Target="../slideLayouts/slideLayout154.xml" /><Relationship Id="rId12" Type="http://schemas.openxmlformats.org/officeDocument/2006/relationships/image" Target="../media/image1.png" /><Relationship Id="rId13" Type="http://schemas.openxmlformats.org/officeDocument/2006/relationships/theme" Target="../theme/theme14.xml" /><Relationship Id="rId2" Type="http://schemas.openxmlformats.org/officeDocument/2006/relationships/slideLayout" Target="../slideLayouts/slideLayout145.xml" /><Relationship Id="rId3" Type="http://schemas.openxmlformats.org/officeDocument/2006/relationships/slideLayout" Target="../slideLayouts/slideLayout146.xml" /><Relationship Id="rId4" Type="http://schemas.openxmlformats.org/officeDocument/2006/relationships/slideLayout" Target="../slideLayouts/slideLayout147.xml" /><Relationship Id="rId5" Type="http://schemas.openxmlformats.org/officeDocument/2006/relationships/slideLayout" Target="../slideLayouts/slideLayout148.xml" /><Relationship Id="rId6" Type="http://schemas.openxmlformats.org/officeDocument/2006/relationships/slideLayout" Target="../slideLayouts/slideLayout149.xml" /><Relationship Id="rId7" Type="http://schemas.openxmlformats.org/officeDocument/2006/relationships/slideLayout" Target="../slideLayouts/slideLayout150.xml" /><Relationship Id="rId8" Type="http://schemas.openxmlformats.org/officeDocument/2006/relationships/slideLayout" Target="../slideLayouts/slideLayout151.xml" /><Relationship Id="rId9" Type="http://schemas.openxmlformats.org/officeDocument/2006/relationships/slideLayout" Target="../slideLayouts/slideLayout152.xml" /></Relationships>
</file>

<file path=ppt/slideMasters/_rels/slideMaster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5.xml" /><Relationship Id="rId10" Type="http://schemas.openxmlformats.org/officeDocument/2006/relationships/slideLayout" Target="../slideLayouts/slideLayout164.xml" /><Relationship Id="rId11" Type="http://schemas.openxmlformats.org/officeDocument/2006/relationships/slideLayout" Target="../slideLayouts/slideLayout165.xml" /><Relationship Id="rId12" Type="http://schemas.openxmlformats.org/officeDocument/2006/relationships/theme" Target="../theme/theme15.xml" /><Relationship Id="rId2" Type="http://schemas.openxmlformats.org/officeDocument/2006/relationships/slideLayout" Target="../slideLayouts/slideLayout156.xml" /><Relationship Id="rId3" Type="http://schemas.openxmlformats.org/officeDocument/2006/relationships/slideLayout" Target="../slideLayouts/slideLayout157.xml" /><Relationship Id="rId4" Type="http://schemas.openxmlformats.org/officeDocument/2006/relationships/slideLayout" Target="../slideLayouts/slideLayout158.xml" /><Relationship Id="rId5" Type="http://schemas.openxmlformats.org/officeDocument/2006/relationships/slideLayout" Target="../slideLayouts/slideLayout159.xml" /><Relationship Id="rId6" Type="http://schemas.openxmlformats.org/officeDocument/2006/relationships/slideLayout" Target="../slideLayouts/slideLayout160.xml" /><Relationship Id="rId7" Type="http://schemas.openxmlformats.org/officeDocument/2006/relationships/slideLayout" Target="../slideLayouts/slideLayout161.xml" /><Relationship Id="rId8" Type="http://schemas.openxmlformats.org/officeDocument/2006/relationships/slideLayout" Target="../slideLayouts/slideLayout162.xml" /><Relationship Id="rId9" Type="http://schemas.openxmlformats.org/officeDocument/2006/relationships/slideLayout" Target="../slideLayouts/slideLayout163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image" Target="../media/image1.png" /><Relationship Id="rId13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76.xml" /><Relationship Id="rId11" Type="http://schemas.openxmlformats.org/officeDocument/2006/relationships/slideLayout" Target="../slideLayouts/slideLayout77.xml" /><Relationship Id="rId12" Type="http://schemas.openxmlformats.org/officeDocument/2006/relationships/theme" Target="../theme/theme7.xml" /><Relationship Id="rId2" Type="http://schemas.openxmlformats.org/officeDocument/2006/relationships/slideLayout" Target="../slideLayouts/slideLayout68.xml" /><Relationship Id="rId3" Type="http://schemas.openxmlformats.org/officeDocument/2006/relationships/slideLayout" Target="../slideLayouts/slideLayout69.xml" /><Relationship Id="rId4" Type="http://schemas.openxmlformats.org/officeDocument/2006/relationships/slideLayout" Target="../slideLayouts/slideLayout70.xml" /><Relationship Id="rId5" Type="http://schemas.openxmlformats.org/officeDocument/2006/relationships/slideLayout" Target="../slideLayouts/slideLayout71.xml" /><Relationship Id="rId6" Type="http://schemas.openxmlformats.org/officeDocument/2006/relationships/slideLayout" Target="../slideLayouts/slideLayout72.xml" /><Relationship Id="rId7" Type="http://schemas.openxmlformats.org/officeDocument/2006/relationships/slideLayout" Target="../slideLayouts/slideLayout73.xml" /><Relationship Id="rId8" Type="http://schemas.openxmlformats.org/officeDocument/2006/relationships/slideLayout" Target="../slideLayouts/slideLayout74.xml" /><Relationship Id="rId9" Type="http://schemas.openxmlformats.org/officeDocument/2006/relationships/slideLayout" Target="../slideLayouts/slideLayout75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10" Type="http://schemas.openxmlformats.org/officeDocument/2006/relationships/slideLayout" Target="../slideLayouts/slideLayout87.xml" /><Relationship Id="rId11" Type="http://schemas.openxmlformats.org/officeDocument/2006/relationships/slideLayout" Target="../slideLayouts/slideLayout88.xml" /><Relationship Id="rId12" Type="http://schemas.openxmlformats.org/officeDocument/2006/relationships/image" Target="../media/image1.png" /><Relationship Id="rId13" Type="http://schemas.openxmlformats.org/officeDocument/2006/relationships/theme" Target="../theme/theme8.xml" /><Relationship Id="rId2" Type="http://schemas.openxmlformats.org/officeDocument/2006/relationships/slideLayout" Target="../slideLayouts/slideLayout79.xml" /><Relationship Id="rId3" Type="http://schemas.openxmlformats.org/officeDocument/2006/relationships/slideLayout" Target="../slideLayouts/slideLayout80.xml" /><Relationship Id="rId4" Type="http://schemas.openxmlformats.org/officeDocument/2006/relationships/slideLayout" Target="../slideLayouts/slideLayout81.xml" /><Relationship Id="rId5" Type="http://schemas.openxmlformats.org/officeDocument/2006/relationships/slideLayout" Target="../slideLayouts/slideLayout82.xml" /><Relationship Id="rId6" Type="http://schemas.openxmlformats.org/officeDocument/2006/relationships/slideLayout" Target="../slideLayouts/slideLayout83.xml" /><Relationship Id="rId7" Type="http://schemas.openxmlformats.org/officeDocument/2006/relationships/slideLayout" Target="../slideLayouts/slideLayout84.xml" /><Relationship Id="rId8" Type="http://schemas.openxmlformats.org/officeDocument/2006/relationships/slideLayout" Target="../slideLayouts/slideLayout85.xml" /><Relationship Id="rId9" Type="http://schemas.openxmlformats.org/officeDocument/2006/relationships/slideLayout" Target="../slideLayouts/slideLayout86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Relationship Id="rId10" Type="http://schemas.openxmlformats.org/officeDocument/2006/relationships/slideLayout" Target="../slideLayouts/slideLayout98.xml" /><Relationship Id="rId11" Type="http://schemas.openxmlformats.org/officeDocument/2006/relationships/slideLayout" Target="../slideLayouts/slideLayout99.xml" /><Relationship Id="rId12" Type="http://schemas.openxmlformats.org/officeDocument/2006/relationships/theme" Target="../theme/theme9.xml" /><Relationship Id="rId2" Type="http://schemas.openxmlformats.org/officeDocument/2006/relationships/slideLayout" Target="../slideLayouts/slideLayout90.xml" /><Relationship Id="rId3" Type="http://schemas.openxmlformats.org/officeDocument/2006/relationships/slideLayout" Target="../slideLayouts/slideLayout91.xml" /><Relationship Id="rId4" Type="http://schemas.openxmlformats.org/officeDocument/2006/relationships/slideLayout" Target="../slideLayouts/slideLayout92.xml" /><Relationship Id="rId5" Type="http://schemas.openxmlformats.org/officeDocument/2006/relationships/slideLayout" Target="../slideLayouts/slideLayout93.xml" /><Relationship Id="rId6" Type="http://schemas.openxmlformats.org/officeDocument/2006/relationships/slideLayout" Target="../slideLayouts/slideLayout94.xml" /><Relationship Id="rId7" Type="http://schemas.openxmlformats.org/officeDocument/2006/relationships/slideLayout" Target="../slideLayouts/slideLayout95.xml" /><Relationship Id="rId8" Type="http://schemas.openxmlformats.org/officeDocument/2006/relationships/slideLayout" Target="../slideLayouts/slideLayout96.xml" /><Relationship Id="rId9" Type="http://schemas.openxmlformats.org/officeDocument/2006/relationships/slideLayout" Target="../slideLayouts/slideLayout9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3F184-5F07-4EEC-A771-561012B5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0965-A389-4EF5-8BCE-E7F5B961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58D-DCB0-40CD-BA3D-0E3F232F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247F-6785-40A4-A9C8-87AD9337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1552-B183-4DD0-A77F-F7B9798B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55AFD-EE82-4DD2-A834-0A636734EFF1}"/>
              </a:ext>
            </a:extLst>
          </p:cNvPr>
          <p:cNvSpPr/>
          <p:nvPr userDrawn="1"/>
        </p:nvSpPr>
        <p:spPr>
          <a:xfrm>
            <a:off x="9982200" y="6266656"/>
            <a:ext cx="2105891" cy="54451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AAD3E-EF28-4733-BDC3-91AE831842FF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5D5A-9409-422A-BAD9-D5663E0CD127}"/>
              </a:ext>
            </a:extLst>
          </p:cNvPr>
          <p:cNvSpPr/>
          <p:nvPr userDrawn="1"/>
        </p:nvSpPr>
        <p:spPr>
          <a:xfrm>
            <a:off x="0" y="794322"/>
            <a:ext cx="1219200" cy="1456174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84DE6-441E-4EAC-812A-D8AF19931464}"/>
              </a:ext>
            </a:extLst>
          </p:cNvPr>
          <p:cNvSpPr txBox="1"/>
          <p:nvPr userDrawn="1"/>
        </p:nvSpPr>
        <p:spPr>
          <a:xfrm>
            <a:off x="29954" y="24560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2021-065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3F184-5F07-4EEC-A771-561012B5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0965-A389-4EF5-8BCE-E7F5B961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58D-DCB0-40CD-BA3D-0E3F232F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247F-6785-40A4-A9C8-87AD9337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1552-B183-4DD0-A77F-F7B9798B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55AFD-EE82-4DD2-A834-0A636734EFF1}"/>
              </a:ext>
            </a:extLst>
          </p:cNvPr>
          <p:cNvSpPr/>
          <p:nvPr userDrawn="1"/>
        </p:nvSpPr>
        <p:spPr>
          <a:xfrm>
            <a:off x="9982200" y="6266656"/>
            <a:ext cx="2105891" cy="54451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AAD3E-EF28-4733-BDC3-91AE831842FF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5D5A-9409-422A-BAD9-D5663E0CD127}"/>
              </a:ext>
            </a:extLst>
          </p:cNvPr>
          <p:cNvSpPr/>
          <p:nvPr userDrawn="1"/>
        </p:nvSpPr>
        <p:spPr>
          <a:xfrm>
            <a:off x="0" y="794322"/>
            <a:ext cx="1219200" cy="1456174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84DE6-441E-4EAC-812A-D8AF19931464}"/>
              </a:ext>
            </a:extLst>
          </p:cNvPr>
          <p:cNvSpPr txBox="1"/>
          <p:nvPr userDrawn="1"/>
        </p:nvSpPr>
        <p:spPr>
          <a:xfrm>
            <a:off x="29954" y="24560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2021-065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5A57D-B405-47EC-AD3A-AF37C60C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76EF-62A2-4BAF-B7A8-3E8551B1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0898-8B4E-4B1B-BEA0-7D78949D8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8497-760B-4208-B529-0C928F0FF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B9D8-6775-4EBD-85AC-78253329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5A57D-B405-47EC-AD3A-AF37C60C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976EF-62A2-4BAF-B7A8-3E8551B1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10898-8B4E-4B1B-BEA0-7D78949D8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415E3F-2AC2-47FB-9839-073D20F8D172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8497-760B-4208-B529-0C928F0FF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B9D8-6775-4EBD-85AC-782533299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6AF7F4-DCFB-44E9-B77D-AD837058D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3F184-5F07-4EEC-A771-561012B5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0965-A389-4EF5-8BCE-E7F5B961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58D-DCB0-40CD-BA3D-0E3F232F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247F-6785-40A4-A9C8-87AD9337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1552-B183-4DD0-A77F-F7B9798B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55AFD-EE82-4DD2-A834-0A636734EFF1}"/>
              </a:ext>
            </a:extLst>
          </p:cNvPr>
          <p:cNvSpPr/>
          <p:nvPr userDrawn="1"/>
        </p:nvSpPr>
        <p:spPr>
          <a:xfrm>
            <a:off x="9982200" y="6266656"/>
            <a:ext cx="2105891" cy="54451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AAD3E-EF28-4733-BDC3-91AE831842FF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5D5A-9409-422A-BAD9-D5663E0CD127}"/>
              </a:ext>
            </a:extLst>
          </p:cNvPr>
          <p:cNvSpPr/>
          <p:nvPr userDrawn="1"/>
        </p:nvSpPr>
        <p:spPr>
          <a:xfrm>
            <a:off x="0" y="794322"/>
            <a:ext cx="1219200" cy="1456174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84DE6-441E-4EAC-812A-D8AF19931464}"/>
              </a:ext>
            </a:extLst>
          </p:cNvPr>
          <p:cNvSpPr txBox="1"/>
          <p:nvPr userDrawn="1"/>
        </p:nvSpPr>
        <p:spPr>
          <a:xfrm>
            <a:off x="29954" y="24560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2021-065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B61F-9DC3-4493-BF59-6ECC92AB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10A0-31D2-4C5D-8609-E7DB92DE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696A-F1AC-4DB2-A0CB-49CF49F4C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562575-EBAA-4940-89C3-1147907EB16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231F-2579-49B2-992A-EF131FDAD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DCA96-A994-41DB-BC6C-20ECD7B24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67F6C3-8973-4F5F-9445-C4CC139401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9C4C9-9E5A-4174-8D7B-A3F5D12C18CF}"/>
              </a:ext>
            </a:extLst>
          </p:cNvPr>
          <p:cNvSpPr/>
          <p:nvPr userDrawn="1"/>
        </p:nvSpPr>
        <p:spPr>
          <a:xfrm>
            <a:off x="0" y="2429165"/>
            <a:ext cx="12192000" cy="4502726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3F184-5F07-4EEC-A771-561012B5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0965-A389-4EF5-8BCE-E7F5B961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8258D-DCB0-40CD-BA3D-0E3F232F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EE486E-3895-4A48-B3C0-AE1E194A9B1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247F-6785-40A4-A9C8-87AD93379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1552-B183-4DD0-A77F-F7B9798B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ABA26E-197B-4E94-A018-3B8DD2713B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55AFD-EE82-4DD2-A834-0A636734EFF1}"/>
              </a:ext>
            </a:extLst>
          </p:cNvPr>
          <p:cNvSpPr/>
          <p:nvPr userDrawn="1"/>
        </p:nvSpPr>
        <p:spPr>
          <a:xfrm>
            <a:off x="9982200" y="6266656"/>
            <a:ext cx="2105891" cy="54451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AAD3E-EF28-4733-BDC3-91AE831842FF}"/>
              </a:ext>
            </a:extLst>
          </p:cNvPr>
          <p:cNvSpPr/>
          <p:nvPr userDrawn="1"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057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05D5A-9409-422A-BAD9-D5663E0CD127}"/>
              </a:ext>
            </a:extLst>
          </p:cNvPr>
          <p:cNvSpPr/>
          <p:nvPr userDrawn="1"/>
        </p:nvSpPr>
        <p:spPr>
          <a:xfrm>
            <a:off x="0" y="794322"/>
            <a:ext cx="1219200" cy="1456174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84DE6-441E-4EAC-812A-D8AF19931464}"/>
              </a:ext>
            </a:extLst>
          </p:cNvPr>
          <p:cNvSpPr txBox="1"/>
          <p:nvPr userDrawn="1"/>
        </p:nvSpPr>
        <p:spPr>
          <a:xfrm>
            <a:off x="29954" y="24560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2021-065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BB720-6078-4305-B227-2A7643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5521A-D060-44AB-9207-FF5149664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9394E-FD5B-4C73-83A5-A5AAB2884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17E17F-3CA9-45D5-A9A0-B2DF548091F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B226-56AA-4CAC-87C0-88B367AB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2856-AB7A-4BA4-99A4-2691F9B93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DDE814-A7AF-4168-B58C-EE0ABEE75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E41D71-7DB1-4598-BD65-C26A822388C3}"/>
              </a:ext>
            </a:extLst>
          </p:cNvPr>
          <p:cNvSpPr/>
          <p:nvPr userDrawn="1"/>
        </p:nvSpPr>
        <p:spPr>
          <a:xfrm>
            <a:off x="1714378" y="2156713"/>
            <a:ext cx="2325254" cy="2519218"/>
          </a:xfrm>
          <a:prstGeom prst="rect">
            <a:avLst/>
          </a:prstGeom>
          <a:noFill/>
          <a:ln w="28575">
            <a:solidFill>
              <a:srgbClr val="0C7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D4118-0D66-437F-9F86-25CD0A955AE6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5E1E4-E08D-4907-A43D-0490EB23E247}"/>
              </a:ext>
            </a:extLst>
          </p:cNvPr>
          <p:cNvSpPr/>
          <p:nvPr userDrawn="1"/>
        </p:nvSpPr>
        <p:spPr>
          <a:xfrm>
            <a:off x="1634714" y="2077049"/>
            <a:ext cx="2484582" cy="267854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8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image" Target="../media/image2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0.png" /><Relationship Id="rId3" Type="http://schemas.openxmlformats.org/officeDocument/2006/relationships/image" Target="../media/image7.jpe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0.png" /><Relationship Id="rId3" Type="http://schemas.openxmlformats.org/officeDocument/2006/relationships/image" Target="../media/image7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1.png" /><Relationship Id="rId3" Type="http://schemas.openxmlformats.org/officeDocument/2006/relationships/image" Target="../media/image7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2.png" /><Relationship Id="rId3" Type="http://schemas.openxmlformats.org/officeDocument/2006/relationships/image" Target="../media/image7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3.png" /><Relationship Id="rId3" Type="http://schemas.openxmlformats.org/officeDocument/2006/relationships/image" Target="../media/image7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4.png" /><Relationship Id="rId3" Type="http://schemas.openxmlformats.org/officeDocument/2006/relationships/image" Target="../media/image7.jpe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5.png" /><Relationship Id="rId3" Type="http://schemas.openxmlformats.org/officeDocument/2006/relationships/image" Target="../media/image7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6.png" /><Relationship Id="rId3" Type="http://schemas.openxmlformats.org/officeDocument/2006/relationships/image" Target="../media/image17.png" /><Relationship Id="rId4" Type="http://schemas.openxmlformats.org/officeDocument/2006/relationships/image" Target="../media/image7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8.png" /><Relationship Id="rId3" Type="http://schemas.openxmlformats.org/officeDocument/2006/relationships/image" Target="../media/image7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7.jpeg" /><Relationship Id="rId3" Type="http://schemas.openxmlformats.org/officeDocument/2006/relationships/image" Target="../media/image19.png" /><Relationship Id="rId4" Type="http://schemas.openxmlformats.org/officeDocument/2006/relationships/image" Target="../media/image20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image" Target="../media/image3.jpeg" /><Relationship Id="rId3" Type="http://schemas.openxmlformats.org/officeDocument/2006/relationships/image" Target="../media/image4.jpeg" /><Relationship Id="rId4" Type="http://schemas.openxmlformats.org/officeDocument/2006/relationships/image" Target="../media/image5.jpeg" /><Relationship Id="rId5" Type="http://schemas.openxmlformats.org/officeDocument/2006/relationships/image" Target="../media/image6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1.png" /><Relationship Id="rId3" Type="http://schemas.openxmlformats.org/officeDocument/2006/relationships/image" Target="../media/image7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2.png" /><Relationship Id="rId3" Type="http://schemas.openxmlformats.org/officeDocument/2006/relationships/image" Target="../media/image7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3.png" /><Relationship Id="rId3" Type="http://schemas.openxmlformats.org/officeDocument/2006/relationships/image" Target="../media/image7.jpe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4.png" /><Relationship Id="rId3" Type="http://schemas.openxmlformats.org/officeDocument/2006/relationships/image" Target="../media/image7.jpe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25.png" /><Relationship Id="rId3" Type="http://schemas.openxmlformats.org/officeDocument/2006/relationships/image" Target="../media/image7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7.jpe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2" Type="http://schemas.openxmlformats.org/officeDocument/2006/relationships/image" Target="../media/image3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27.png" /><Relationship Id="rId4" Type="http://schemas.microsoft.com/office/2007/relationships/hdphoto" Target="../media/image28.wdp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8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image" Target="../media/image6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29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30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31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32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Relationship Id="rId3" Type="http://schemas.openxmlformats.org/officeDocument/2006/relationships/image" Target="../media/image33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image" Target="../media/image26.jpe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6.jpeg" /><Relationship Id="rId4" Type="http://schemas.openxmlformats.org/officeDocument/2006/relationships/image" Target="../media/image34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6.jpeg" /><Relationship Id="rId4" Type="http://schemas.openxmlformats.org/officeDocument/2006/relationships/image" Target="../media/image35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6.jpeg" /><Relationship Id="rId4" Type="http://schemas.openxmlformats.org/officeDocument/2006/relationships/image" Target="../media/image36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7.jpe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6.jpe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26.jpe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Relationship Id="rId2" Type="http://schemas.openxmlformats.org/officeDocument/2006/relationships/image" Target="../media/image4.jpe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0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38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39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0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8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29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8.png" /><Relationship Id="rId3" Type="http://schemas.openxmlformats.org/officeDocument/2006/relationships/image" Target="../media/image7.jpe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1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4.png" /><Relationship Id="rId4" Type="http://schemas.microsoft.com/office/2007/relationships/hdphoto" Target="../media/image45.wdp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6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7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8.jpe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7.jpe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37.png" /><Relationship Id="rId4" Type="http://schemas.openxmlformats.org/officeDocument/2006/relationships/image" Target="../media/image49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Relationship Id="rId3" Type="http://schemas.openxmlformats.org/officeDocument/2006/relationships/image" Target="../media/image49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2" Type="http://schemas.openxmlformats.org/officeDocument/2006/relationships/image" Target="../media/image37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2.xml" /><Relationship Id="rId2" Type="http://schemas.openxmlformats.org/officeDocument/2006/relationships/image" Target="../media/image5.jpe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3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0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8.png" /><Relationship Id="rId3" Type="http://schemas.openxmlformats.org/officeDocument/2006/relationships/image" Target="../media/image5.jpe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29.png" /><Relationship Id="rId3" Type="http://schemas.openxmlformats.org/officeDocument/2006/relationships/image" Target="../media/image5.jpe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1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3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9.png" /><Relationship Id="rId3" Type="http://schemas.openxmlformats.org/officeDocument/2006/relationships/image" Target="../media/image7.jpe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Relationship Id="rId7" Type="http://schemas.openxmlformats.org/officeDocument/2006/relationships/diagramColors" Target="../diagrams/colors1.xml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2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3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4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hyperlink" Target="https://doi.org/10.1002/acp.3495" TargetMode="Externa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5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Relationship Id="rId3" Type="http://schemas.openxmlformats.org/officeDocument/2006/relationships/image" Target="../media/image56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3.xml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7.jpeg" /><Relationship Id="rId3" Type="http://schemas.openxmlformats.org/officeDocument/2006/relationships/image" Target="../media/image5.jpe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7.jpeg" /><Relationship Id="rId3" Type="http://schemas.openxmlformats.org/officeDocument/2006/relationships/image" Target="../media/image5.jpe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4.xml" /><Relationship Id="rId2" Type="http://schemas.openxmlformats.org/officeDocument/2006/relationships/image" Target="../media/image5.jpe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5.xml" /><Relationship Id="rId2" Type="http://schemas.openxmlformats.org/officeDocument/2006/relationships/image" Target="../media/image58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image" Target="../media/image10.png" /><Relationship Id="rId3" Type="http://schemas.openxmlformats.org/officeDocument/2006/relationships/image" Target="../media/image7.jpe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01998A-29EA-4E86-8BD5-8CD90019D816}"/>
              </a:ext>
            </a:extLst>
          </p:cNvPr>
          <p:cNvSpPr txBox="1"/>
          <p:nvPr/>
        </p:nvSpPr>
        <p:spPr>
          <a:xfrm>
            <a:off x="600980" y="2696019"/>
            <a:ext cx="109900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Enhancing </a:t>
            </a:r>
          </a:p>
          <a:p>
            <a:pPr algn="ctr"/>
            <a:r>
              <a:rPr lang="en-US" sz="3600" b="1">
                <a:solidFill>
                  <a:srgbClr val="16C79A"/>
                </a:solidFill>
                <a:latin typeface="Arial" pitchFamily="34" charset="0"/>
                <a:cs typeface="Arial" pitchFamily="34" charset="0"/>
              </a:rPr>
              <a:t>Online Teaching &amp; Learning Experience </a:t>
            </a:r>
          </a:p>
          <a:p>
            <a:pPr algn="ctr"/>
            <a:r>
              <a:rPr lang="en-US" sz="28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by Using </a:t>
            </a:r>
          </a:p>
          <a:p>
            <a:pPr algn="ctr"/>
            <a:r>
              <a:rPr lang="en-US" sz="32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Multiuser Virtual Environment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FB986-ED51-410A-89EC-12FE4B015103}"/>
              </a:ext>
            </a:extLst>
          </p:cNvPr>
          <p:cNvSpPr/>
          <p:nvPr/>
        </p:nvSpPr>
        <p:spPr>
          <a:xfrm>
            <a:off x="0" y="5712902"/>
            <a:ext cx="12192000" cy="1145097"/>
          </a:xfrm>
          <a:prstGeom prst="rect">
            <a:avLst/>
          </a:prstGeom>
          <a:solidFill>
            <a:srgbClr val="0D6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80E78DC-6C5F-4D4A-ADEB-7B626F7C7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03" y="387610"/>
            <a:ext cx="1661386" cy="558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806EED-0634-4922-B697-D2D754495ACB}"/>
              </a:ext>
            </a:extLst>
          </p:cNvPr>
          <p:cNvSpPr txBox="1"/>
          <p:nvPr/>
        </p:nvSpPr>
        <p:spPr>
          <a:xfrm>
            <a:off x="2249847" y="1218019"/>
            <a:ext cx="769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D6085"/>
                </a:solidFill>
                <a:latin typeface="Arial Black" panose="020b0a04020102020204" pitchFamily="34" charset="0"/>
              </a:rPr>
              <a:t>Comprehensive Design and Analysis Project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7B6B1-5707-4FA1-BA47-1BEC2DDEA48E}"/>
              </a:ext>
            </a:extLst>
          </p:cNvPr>
          <p:cNvSpPr txBox="1"/>
          <p:nvPr/>
        </p:nvSpPr>
        <p:spPr>
          <a:xfrm>
            <a:off x="5214986" y="1679684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D6085"/>
                </a:solidFill>
                <a:latin typeface="Arial" pitchFamily="34" charset="0"/>
                <a:cs typeface="Arial" pitchFamily="34" charset="0"/>
              </a:rPr>
              <a:t>IT4010 |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E8566-17A4-40F7-AA70-29CF90D165E9}"/>
              </a:ext>
            </a:extLst>
          </p:cNvPr>
          <p:cNvSpPr txBox="1"/>
          <p:nvPr/>
        </p:nvSpPr>
        <p:spPr>
          <a:xfrm>
            <a:off x="5138843" y="4885928"/>
            <a:ext cx="1914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D6085"/>
                </a:solidFill>
                <a:latin typeface="Arial" pitchFamily="34" charset="0"/>
                <a:cs typeface="Arial" pitchFamily="34" charset="0"/>
              </a:rPr>
              <a:t>2021-065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1F113E-AF19-4813-8CD4-10960ACD2634}"/>
              </a:ext>
            </a:extLst>
          </p:cNvPr>
          <p:cNvCxnSpPr/>
          <p:nvPr/>
        </p:nvCxnSpPr>
        <p:spPr>
          <a:xfrm>
            <a:off x="3226957" y="2401137"/>
            <a:ext cx="5738078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60600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06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324841" cy="609828"/>
            <a:chOff x="277091" y="249153"/>
            <a:chExt cx="4324841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121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Objectives </a:t>
              </a:r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achieved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9664763" cy="461665"/>
            <a:chOff x="1796105" y="1584815"/>
            <a:chExt cx="9664763" cy="4616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9367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Use of deep learning models to train and capture student’s facial emotion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810778"/>
            <a:ext cx="9751901" cy="830997"/>
            <a:chOff x="1796105" y="1584815"/>
            <a:chExt cx="9751901" cy="8309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94545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Functional dashboard to provide information regarding class and individual </a:t>
              </a:r>
            </a:p>
            <a:p>
              <a:r>
                <a:rPr lang="en-US" sz="24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student</a:t>
              </a:r>
              <a:r>
                <a:rPr lang="en-US" sz="24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 </a:t>
              </a:r>
              <a:endParaRPr lang="en-US" sz="24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2628398"/>
            <a:ext cx="8944244" cy="461665"/>
            <a:chOff x="1796105" y="1584815"/>
            <a:chExt cx="8944244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86468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Use of edge computing technique to analyze the captured emotions</a:t>
              </a:r>
              <a:endParaRPr lang="en-US" sz="24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3287642"/>
            <a:ext cx="8645894" cy="461665"/>
            <a:chOff x="1796105" y="1584815"/>
            <a:chExt cx="8645894" cy="46166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8348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Optimized algorithm to provide feedback to students periodically.</a:t>
              </a:r>
              <a:endParaRPr lang="en-US" sz="240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1663435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07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611545" cy="609828"/>
            <a:chOff x="277091" y="249153"/>
            <a:chExt cx="961154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4083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88691" y="1790753"/>
            <a:ext cx="9848445" cy="400110"/>
            <a:chOff x="2261086" y="2247063"/>
            <a:chExt cx="984844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Capturing and analyzing student’s attention through facial emotions.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8691" y="2178029"/>
            <a:ext cx="7195642" cy="400110"/>
            <a:chOff x="2261086" y="2247063"/>
            <a:chExt cx="7195642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7043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Suggesting methods for lecturer to increase student attentiveness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3931" y="2613893"/>
            <a:ext cx="6062191" cy="400110"/>
            <a:chOff x="2261086" y="2247063"/>
            <a:chExt cx="6062191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5909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cs typeface="Arial" pitchFamily="34" charset="0"/>
                </a:rPr>
                <a:t>Periodically notifying student about their attentiveness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0883" y="3013181"/>
            <a:ext cx="7396531" cy="400110"/>
            <a:chOff x="2261086" y="2247063"/>
            <a:chExt cx="7396531" cy="4001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7244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Allowing lecturer to view overall and individual student attentiveness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6256009" cy="461665"/>
            <a:chOff x="1796105" y="1584815"/>
            <a:chExt cx="6256009" cy="46166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5958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System Functional Requirements of the Project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3718091"/>
            <a:ext cx="5101269" cy="461665"/>
            <a:chOff x="1796105" y="1584815"/>
            <a:chExt cx="5101269" cy="46166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48038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System Non-Functional Requirements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8009" y="4183491"/>
            <a:ext cx="1164247" cy="400110"/>
            <a:chOff x="2261086" y="2247063"/>
            <a:chExt cx="1164247" cy="4001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cs typeface="Arial" pitchFamily="34" charset="0"/>
                </a:rPr>
                <a:t>Security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95139" y="4534289"/>
            <a:ext cx="1660474" cy="400110"/>
            <a:chOff x="2261086" y="2247063"/>
            <a:chExt cx="1660474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508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cs typeface="Arial" pitchFamily="34" charset="0"/>
                </a:rPr>
                <a:t>Performance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228279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08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255913" cy="609828"/>
            <a:chOff x="277091" y="249153"/>
            <a:chExt cx="4255913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052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Risks and solutions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88691" y="1790753"/>
            <a:ext cx="9848445" cy="400110"/>
            <a:chOff x="2261086" y="2247063"/>
            <a:chExt cx="984844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Use of edge computing architecture</a:t>
              </a:r>
              <a:endParaRPr lang="en-US" sz="200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88691" y="2178029"/>
            <a:ext cx="5958830" cy="400110"/>
            <a:chOff x="2261086" y="2247063"/>
            <a:chExt cx="5958830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5806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Capturing and processing facial emotions in client side.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03931" y="2613893"/>
            <a:ext cx="6327584" cy="400110"/>
            <a:chOff x="2261086" y="2247063"/>
            <a:chExt cx="6327584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617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latin typeface="+mj-lt"/>
                  <a:cs typeface="Arial" pitchFamily="34" charset="0"/>
                </a:rPr>
                <a:t>Sending only the processed information to the server side.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2398158" cy="461665"/>
            <a:chOff x="1796105" y="1584815"/>
            <a:chExt cx="2398158" cy="46166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100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Student privacy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515" y="3437033"/>
            <a:ext cx="2774062" cy="251531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94477" y="3143913"/>
            <a:ext cx="3720058" cy="461665"/>
            <a:chOff x="1796105" y="1584815"/>
            <a:chExt cx="3720058" cy="4616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342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Need of stable connection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901408" y="3873803"/>
            <a:ext cx="3235887" cy="461665"/>
            <a:chOff x="1796105" y="1584815"/>
            <a:chExt cx="3235887" cy="4616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938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Data bandwidth usage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09807981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09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359274" cy="609828"/>
            <a:chOff x="277091" y="249153"/>
            <a:chExt cx="435927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156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 Architecture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4058035" cy="461665"/>
            <a:chOff x="1796105" y="1584815"/>
            <a:chExt cx="4058035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3760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System Architecture Diagram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49" y="1975825"/>
            <a:ext cx="5440210" cy="42504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900304" y="2485523"/>
            <a:ext cx="2417604" cy="400110"/>
            <a:chOff x="2261086" y="2247063"/>
            <a:chExt cx="2417604" cy="4001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265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Node JS / Express JS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915544" y="2921387"/>
            <a:ext cx="2200300" cy="400110"/>
            <a:chOff x="2261086" y="2247063"/>
            <a:chExt cx="2200300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0478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AWS EC2 Instance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912496" y="3320675"/>
            <a:ext cx="1781404" cy="400110"/>
            <a:chOff x="2261086" y="2247063"/>
            <a:chExt cx="1781404" cy="4001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Google Collab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912674" y="3703515"/>
            <a:ext cx="3863769" cy="400110"/>
            <a:chOff x="2261086" y="2247063"/>
            <a:chExt cx="3863769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711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cs typeface="Arial" pitchFamily="34" charset="0"/>
                </a:rPr>
                <a:t>Window Push Notification Service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909626" y="4102803"/>
            <a:ext cx="3489051" cy="400110"/>
            <a:chOff x="2261086" y="2247063"/>
            <a:chExt cx="3489051" cy="4001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33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Convolutional Neural Network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7729427" y="1245871"/>
            <a:ext cx="2773774" cy="461665"/>
            <a:chOff x="1796105" y="1584815"/>
            <a:chExt cx="2773774" cy="46166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4763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Technologies Used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7887982" y="2129802"/>
            <a:ext cx="1063643" cy="400110"/>
            <a:chOff x="2261086" y="2247063"/>
            <a:chExt cx="1063643" cy="4001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911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Python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70726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10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359274" cy="609828"/>
            <a:chOff x="277091" y="249153"/>
            <a:chExt cx="435927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4156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 Architecture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760382"/>
            <a:ext cx="2389070" cy="400110"/>
            <a:chOff x="2261086" y="2247063"/>
            <a:chExt cx="2389070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223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cs typeface="Arial" pitchFamily="34" charset="0"/>
                </a:rPr>
                <a:t>Privacy and Security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7727116" cy="461665"/>
            <a:chOff x="1796105" y="1584815"/>
            <a:chExt cx="7727116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429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Why edge computing architecture over Cloud Computing ?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43555" y="2220810"/>
            <a:ext cx="2260510" cy="400110"/>
            <a:chOff x="2261086" y="2247063"/>
            <a:chExt cx="2260510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1080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Reduce bandwidth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358795" y="2656674"/>
            <a:ext cx="2807839" cy="400110"/>
            <a:chOff x="2261086" y="2247063"/>
            <a:chExt cx="2807839" cy="4001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655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Reduce server workload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37" y="2782832"/>
            <a:ext cx="5623828" cy="31634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262527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11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8585623" cy="609828"/>
            <a:chOff x="277091" y="249153"/>
            <a:chExt cx="8585623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3824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- 01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3" y="1244830"/>
            <a:ext cx="8390214" cy="4717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3478728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12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3" y="1177824"/>
            <a:ext cx="8981342" cy="4784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7629220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13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46" y="1686494"/>
            <a:ext cx="4703517" cy="2975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49" y="1686494"/>
            <a:ext cx="4567702" cy="2975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1811349" y="5103945"/>
            <a:ext cx="1943115" cy="400110"/>
            <a:chOff x="2261086" y="2247063"/>
            <a:chExt cx="1943115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179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latin typeface="+mj-lt"/>
                  <a:cs typeface="Arial" pitchFamily="34" charset="0"/>
                </a:rPr>
                <a:t>Accuracy = </a:t>
              </a:r>
              <a:r>
                <a:rPr lang="en-US" sz="2000" b="1" smtClean="0">
                  <a:latin typeface="+mj-lt"/>
                  <a:cs typeface="Arial" pitchFamily="34" charset="0"/>
                </a:rPr>
                <a:t>60%</a:t>
              </a:r>
              <a:endParaRPr lang="en-US" sz="2000" b="1"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19936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14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49" y="1243584"/>
            <a:ext cx="5049349" cy="404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32133623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15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52913" y="1363329"/>
            <a:ext cx="9022920" cy="461665"/>
            <a:chOff x="1796105" y="1584815"/>
            <a:chExt cx="9022920" cy="4616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8725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smtClean="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Equation to calculate the Attention Index and Overall Attention Index 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43555" y="1991214"/>
            <a:ext cx="9848445" cy="677108"/>
            <a:chOff x="2261086" y="2247063"/>
            <a:chExt cx="9848445" cy="6771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mc:AlternateContent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B093337-75E7-4069-A262-CB46019961FE}"/>
                    </a:ext>
                  </a:extLst>
                </p:cNvPr>
                <p:cNvSpPr txBox="1"/>
                <p:nvPr/>
              </p:nvSpPr>
              <p:spPr>
                <a:xfrm>
                  <a:off x="2413518" y="2247063"/>
                  <a:ext cx="9696013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𝐸𝑊</m:t>
                        </m:r>
                      </m:oMath>
                    </m:oMathPara>
                  </a14:m>
                  <a:r>
                    <a:rPr lang="en-US"/>
                    <a:t> </a:t>
                  </a:r>
                </a:p>
                <a:p>
                  <a:endParaRPr lang="en-US" sz="2000">
                    <a:solidFill>
                      <a:srgbClr val="000000"/>
                    </a:solidFill>
                    <a:latin typeface="+mj-lt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B093337-75E7-4069-A262-CB4601996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518" y="2247063"/>
                  <a:ext cx="969601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25494" y="2683702"/>
            <a:ext cx="3022361" cy="844462"/>
            <a:chOff x="2261086" y="2247063"/>
            <a:chExt cx="2982749" cy="8444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635010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mc:AlternateContent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093337-75E7-4069-A262-CB46019961FE}"/>
                    </a:ext>
                  </a:extLst>
                </p:cNvPr>
                <p:cNvSpPr txBox="1"/>
                <p:nvPr/>
              </p:nvSpPr>
              <p:spPr>
                <a:xfrm>
                  <a:off x="2413520" y="2247063"/>
                  <a:ext cx="2830315" cy="844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>
                      <m:oMathParaPr>
                        <m:jc/>
                      </m:oMathParaPr>
                      <m:oMath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limLoc m:val="undOvr"/>
                            <m:grow m:val="off"/>
                            <m:subHide m:val="off"/>
                            <m:supHide m:val="off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type m:val="bar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("/>
                                    <m:sepChr m:val="|"/>
                                    <m:endChr m:val=")"/>
                                    <m:grow m:val="on"/>
                                    <m:shp m:val="centered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𝐷𝐸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𝐸𝑊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  <m:r>
                          <m:rPr>
                            <m:sty m:val="p"/>
                          </m:rPr>
                          <a:rPr lang="en-US"/>
                          <m:t> 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093337-75E7-4069-A262-CB4601996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520" y="2247063"/>
                  <a:ext cx="2830315" cy="844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326607" y="3782583"/>
            <a:ext cx="9848445" cy="1938992"/>
            <a:chOff x="2261086" y="2247063"/>
            <a:chExt cx="9848445" cy="19389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Where :</a:t>
              </a:r>
            </a:p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AI = Attention Index</a:t>
              </a:r>
            </a:p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DE = Dominant Emotion</a:t>
              </a:r>
            </a:p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EW = Emotion Weight</a:t>
              </a:r>
            </a:p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OAI = Overall Attention Index</a:t>
              </a:r>
            </a:p>
            <a:p>
              <a:r>
                <a:rPr lang="en-US" sz="2000" smtClean="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n = Number of iterations</a:t>
              </a:r>
              <a:endParaRPr lang="en-US" sz="200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</p:grp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69458"/>
              </p:ext>
            </p:extLst>
          </p:nvPr>
        </p:nvGraphicFramePr>
        <p:xfrm>
          <a:off x="7097861" y="1996254"/>
          <a:ext cx="4355229" cy="397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994">
                  <a:extLst>
                    <a:ext uri="{9D8B030D-6E8A-4147-A177-3AD203B41FA5}">
                      <a16:colId xmlns:a16="http://schemas.microsoft.com/office/drawing/2014/main" val="619329406"/>
                    </a:ext>
                  </a:extLst>
                </a:gridCol>
                <a:gridCol w="2041235">
                  <a:extLst>
                    <a:ext uri="{9D8B030D-6E8A-4147-A177-3AD203B41FA5}">
                      <a16:colId xmlns:a16="http://schemas.microsoft.com/office/drawing/2014/main" val="697044344"/>
                    </a:ext>
                  </a:extLst>
                </a:gridCol>
              </a:tblGrid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Dominant Emotion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Emotion Weight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13056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Neutral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97427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Happy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210251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Surprised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0713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Fear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281909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Disgust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0.25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85860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Sad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244574"/>
                  </a:ext>
                </a:extLst>
              </a:tr>
              <a:tr h="496596"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Anger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 smtClean="0"/>
                        <a:t>0.2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9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17653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D22406-3CF3-4381-A2EC-620217F189A6}"/>
              </a:ext>
            </a:extLst>
          </p:cNvPr>
          <p:cNvGrpSpPr/>
          <p:nvPr/>
        </p:nvGrpSpPr>
        <p:grpSpPr>
          <a:xfrm>
            <a:off x="548714" y="372962"/>
            <a:ext cx="2981333" cy="769441"/>
            <a:chOff x="277091" y="249153"/>
            <a:chExt cx="2981333" cy="7694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5F075-FDCD-4BBE-8B6F-361830CDD71B}"/>
                </a:ext>
              </a:extLst>
            </p:cNvPr>
            <p:cNvSpPr/>
            <p:nvPr/>
          </p:nvSpPr>
          <p:spPr>
            <a:xfrm>
              <a:off x="277091" y="249153"/>
              <a:ext cx="110994" cy="769441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D7453E-4208-4F00-9ABE-D65B6C65A256}"/>
                </a:ext>
              </a:extLst>
            </p:cNvPr>
            <p:cNvSpPr txBox="1"/>
            <p:nvPr/>
          </p:nvSpPr>
          <p:spPr>
            <a:xfrm>
              <a:off x="480291" y="249153"/>
              <a:ext cx="27781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b="1">
                  <a:solidFill>
                    <a:srgbClr val="033454"/>
                  </a:solidFill>
                  <a:latin typeface="Arial" pitchFamily="34" charset="0"/>
                  <a:cs typeface="Arial" pitchFamily="34" charset="0"/>
                </a:rPr>
                <a:t>Our Team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D942E5-7B24-4059-A18A-70AA0588C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86" y="3237901"/>
            <a:ext cx="1953242" cy="2401495"/>
          </a:xfrm>
          <a:prstGeom prst="rect">
            <a:avLst/>
          </a:prstGeom>
        </p:spPr>
      </p:pic>
      <p:pic>
        <p:nvPicPr>
          <p:cNvPr id="10" name="Picture 9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A813EE6C-A3AF-4159-A49D-623E25B0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4568"/>
          <a:stretch>
            <a:fillRect/>
          </a:stretch>
        </p:blipFill>
        <p:spPr>
          <a:xfrm>
            <a:off x="6096000" y="3237901"/>
            <a:ext cx="2079522" cy="2394749"/>
          </a:xfrm>
          <a:prstGeom prst="rect">
            <a:avLst/>
          </a:prstGeom>
        </p:spPr>
      </p:pic>
      <p:pic>
        <p:nvPicPr>
          <p:cNvPr id="11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6BAFDD7D-47C5-4B13-B860-66D909639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29" y="3237901"/>
            <a:ext cx="2150533" cy="2455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D3185-121C-42E0-96B0-E261181BD422}"/>
              </a:ext>
            </a:extLst>
          </p:cNvPr>
          <p:cNvSpPr txBox="1"/>
          <p:nvPr/>
        </p:nvSpPr>
        <p:spPr>
          <a:xfrm>
            <a:off x="1262566" y="5761762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1DC2E-9AB6-4168-AC30-58A2FB949CCA}"/>
              </a:ext>
            </a:extLst>
          </p:cNvPr>
          <p:cNvSpPr txBox="1"/>
          <p:nvPr/>
        </p:nvSpPr>
        <p:spPr>
          <a:xfrm>
            <a:off x="1062760" y="6099571"/>
            <a:ext cx="195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BB4DB-C656-4272-B284-B89DB0D95CD3}"/>
              </a:ext>
            </a:extLst>
          </p:cNvPr>
          <p:cNvSpPr txBox="1"/>
          <p:nvPr/>
        </p:nvSpPr>
        <p:spPr>
          <a:xfrm>
            <a:off x="3862892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B012B-A959-4EDD-B018-7ED981978EC7}"/>
              </a:ext>
            </a:extLst>
          </p:cNvPr>
          <p:cNvSpPr txBox="1"/>
          <p:nvPr/>
        </p:nvSpPr>
        <p:spPr>
          <a:xfrm>
            <a:off x="3537550" y="6103142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 W.C.M.K.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4E035-512F-4C6C-B9A3-C032B452FD38}"/>
              </a:ext>
            </a:extLst>
          </p:cNvPr>
          <p:cNvSpPr txBox="1"/>
          <p:nvPr/>
        </p:nvSpPr>
        <p:spPr>
          <a:xfrm>
            <a:off x="6392548" y="5724374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E2D2-01C9-4B5F-947A-1643D0FB004A}"/>
              </a:ext>
            </a:extLst>
          </p:cNvPr>
          <p:cNvSpPr txBox="1"/>
          <p:nvPr/>
        </p:nvSpPr>
        <p:spPr>
          <a:xfrm>
            <a:off x="6067206" y="6065754"/>
            <a:ext cx="22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07743F-1366-4A60-AB90-324DF35B9412}"/>
              </a:ext>
            </a:extLst>
          </p:cNvPr>
          <p:cNvSpPr txBox="1"/>
          <p:nvPr/>
        </p:nvSpPr>
        <p:spPr>
          <a:xfrm>
            <a:off x="9250268" y="5761762"/>
            <a:ext cx="1553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FBA16-1807-41E2-A628-E1887832BBBF}"/>
              </a:ext>
            </a:extLst>
          </p:cNvPr>
          <p:cNvSpPr txBox="1"/>
          <p:nvPr/>
        </p:nvSpPr>
        <p:spPr>
          <a:xfrm>
            <a:off x="8741245" y="6065754"/>
            <a:ext cx="240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 R.H.C.S.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Table 22">
            <a:extLst>
              <a:ext uri="{FF2B5EF4-FFF2-40B4-BE49-F238E27FC236}">
                <a16:creationId xmlns:a16="http://schemas.microsoft.com/office/drawing/2014/main" id="{378FFB36-7E62-4341-AA3A-6EF0B629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84966"/>
              </p:ext>
            </p:extLst>
          </p:nvPr>
        </p:nvGraphicFramePr>
        <p:xfrm>
          <a:off x="510614" y="1465114"/>
          <a:ext cx="5843834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7737">
                  <a:extLst>
                    <a:ext uri="{9D8B030D-6E8A-4147-A177-3AD203B41FA5}">
                      <a16:colId xmlns:a16="http://schemas.microsoft.com/office/drawing/2014/main" val="2417776669"/>
                    </a:ext>
                  </a:extLst>
                </a:gridCol>
                <a:gridCol w="4316097">
                  <a:extLst>
                    <a:ext uri="{9D8B030D-6E8A-4147-A177-3AD203B41FA5}">
                      <a16:colId xmlns:a16="http://schemas.microsoft.com/office/drawing/2014/main" val="1008073714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r>
                        <a:rPr lang="en-US" b="1">
                          <a:solidFill>
                            <a:srgbClr val="0D6085"/>
                          </a:solidFill>
                        </a:rPr>
                        <a:t>Supervisor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en-US" sz="1800" b="1" u="none" strike="noStrike" baseline="0">
                          <a:solidFill>
                            <a:srgbClr val="000000"/>
                          </a:solidFill>
                        </a:rPr>
                        <a:t>Dr. Nuwan Kodagoda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38661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en-US" b="1">
                          <a:solidFill>
                            <a:srgbClr val="0D6085"/>
                          </a:solidFill>
                        </a:rPr>
                        <a:t>Co-supervisor</a:t>
                      </a:r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en-US" sz="1800" b="1" u="none" strike="noStrike" baseline="0">
                          <a:solidFill>
                            <a:srgbClr val="000000"/>
                          </a:solidFill>
                        </a:rPr>
                        <a:t>Ms. Kushnara Suriyawansa</a:t>
                      </a:r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9465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5" y="3198108"/>
            <a:ext cx="1953242" cy="23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5441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16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3" y="1307850"/>
            <a:ext cx="7934036" cy="4566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4248638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17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49" y="1353981"/>
            <a:ext cx="8966106" cy="4781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3047940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18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49" y="1221351"/>
            <a:ext cx="9678687" cy="474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120115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19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49" y="1133901"/>
            <a:ext cx="9274577" cy="4925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227629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20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9532998" cy="609828"/>
            <a:chOff x="277091" y="249153"/>
            <a:chExt cx="953299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297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 – 01 </a:t>
              </a:r>
              <a:r>
                <a:rPr lang="en-US" sz="2000" b="1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US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57" y="1473160"/>
            <a:ext cx="5891778" cy="3191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1835232" y="1775770"/>
            <a:ext cx="2515002" cy="400110"/>
            <a:chOff x="2261086" y="2247063"/>
            <a:chExt cx="2515002" cy="4001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2362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latin typeface="+mj-lt"/>
                  <a:cs typeface="Arial" pitchFamily="34" charset="0"/>
                </a:rPr>
                <a:t>Load Testing – </a:t>
              </a:r>
              <a:r>
                <a:rPr lang="en-US" sz="2000" smtClean="0">
                  <a:solidFill>
                    <a:srgbClr val="00B050"/>
                  </a:solidFill>
                  <a:latin typeface="+mj-lt"/>
                  <a:cs typeface="Arial" pitchFamily="34" charset="0"/>
                </a:rPr>
                <a:t>Tested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1852913" y="2454642"/>
            <a:ext cx="3204229" cy="400110"/>
            <a:chOff x="2261086" y="2247063"/>
            <a:chExt cx="3204229" cy="4001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051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smtClean="0">
                  <a:latin typeface="+mj-lt"/>
                  <a:cs typeface="Arial" pitchFamily="34" charset="0"/>
                </a:rPr>
                <a:t>Stress Testing – </a:t>
              </a:r>
              <a:r>
                <a:rPr lang="en-US" sz="2000" smtClean="0">
                  <a:solidFill>
                    <a:srgbClr val="C00000"/>
                  </a:solidFill>
                  <a:latin typeface="+mj-lt"/>
                  <a:cs typeface="Arial" pitchFamily="34" charset="0"/>
                </a:rPr>
                <a:t>To be tested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69333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21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FE4250-4DF3-40A8-8003-CBF7B39AE13B}"/>
              </a:ext>
            </a:extLst>
          </p:cNvPr>
          <p:cNvSpPr txBox="1"/>
          <p:nvPr/>
        </p:nvSpPr>
        <p:spPr>
          <a:xfrm>
            <a:off x="2739604" y="2865524"/>
            <a:ext cx="731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Demonstrations</a:t>
            </a:r>
            <a:endParaRPr lang="en-US" sz="3200" b="1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12997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01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IT18001112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4795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Tharaka W.C.M.K.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3039C-C66C-424B-AE77-D78A77F1D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11" y="2228252"/>
            <a:ext cx="1953242" cy="24014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89691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2308324"/>
            <a:chOff x="210416" y="281555"/>
            <a:chExt cx="102909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Reducing students' isolation during online lectures and enabling the collaborative learning using multiuser virtual learning environment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00745C-59E8-4F57-B046-BDBA31AB9646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SUB OBJECTIVE - 02</a:t>
            </a:r>
          </a:p>
        </p:txBody>
      </p:sp>
    </p:spTree>
    <p:extLst>
      <p:ext uri="{BB962C8B-B14F-4D97-AF65-F5344CB8AC3E}">
        <p14:creationId xmlns:p14="http://schemas.microsoft.com/office/powerpoint/2010/main" val="93653645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0BE3E-72BB-4228-A4EC-FD8D7A91602F}"/>
              </a:ext>
            </a:extLst>
          </p:cNvPr>
          <p:cNvGrpSpPr/>
          <p:nvPr/>
        </p:nvGrpSpPr>
        <p:grpSpPr>
          <a:xfrm>
            <a:off x="1759909" y="1304472"/>
            <a:ext cx="6854634" cy="461665"/>
            <a:chOff x="1796105" y="1584815"/>
            <a:chExt cx="6854634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7DDCC67-835D-442B-A13A-7FB30C6EAAB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DA3222-BB12-401D-BA0A-5D5067AB58A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E9D8426-4EDF-47A4-8303-453B8F4981A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D2328C-E59E-4695-99F6-E88C6AC36927}"/>
                </a:ext>
              </a:extLst>
            </p:cNvPr>
            <p:cNvSpPr txBox="1"/>
            <p:nvPr/>
          </p:nvSpPr>
          <p:spPr>
            <a:xfrm>
              <a:off x="2093495" y="1584815"/>
              <a:ext cx="6557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Previous situation: Students were studying together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5864A4-E351-4089-87C3-E9B7C5AA4422}"/>
              </a:ext>
            </a:extLst>
          </p:cNvPr>
          <p:cNvGrpSpPr/>
          <p:nvPr/>
        </p:nvGrpSpPr>
        <p:grpSpPr>
          <a:xfrm>
            <a:off x="1800323" y="334692"/>
            <a:ext cx="2776340" cy="609828"/>
            <a:chOff x="277091" y="249153"/>
            <a:chExt cx="2776340" cy="6098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D125A7-716D-4E26-A7D0-4CE92F81F99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D6C6E1-F786-4F49-96CC-314D308CACE7}"/>
                </a:ext>
              </a:extLst>
            </p:cNvPr>
            <p:cNvSpPr txBox="1"/>
            <p:nvPr/>
          </p:nvSpPr>
          <p:spPr>
            <a:xfrm>
              <a:off x="480291" y="249153"/>
              <a:ext cx="2573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Introduction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B41C74-C136-4A51-8D63-D5802000EDD5}"/>
              </a:ext>
            </a:extLst>
          </p:cNvPr>
          <p:cNvGrpSpPr/>
          <p:nvPr/>
        </p:nvGrpSpPr>
        <p:grpSpPr>
          <a:xfrm>
            <a:off x="2294284" y="3292025"/>
            <a:ext cx="3121130" cy="400110"/>
            <a:chOff x="2261086" y="2247063"/>
            <a:chExt cx="3121130" cy="4001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86971A-6D47-4E83-A4FA-AD6F8E302B0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4BE2CF-A0D6-478E-B9F2-669116544E6B}"/>
                </a:ext>
              </a:extLst>
            </p:cNvPr>
            <p:cNvSpPr txBox="1"/>
            <p:nvPr/>
          </p:nvSpPr>
          <p:spPr>
            <a:xfrm>
              <a:off x="2413518" y="2247063"/>
              <a:ext cx="2968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Participation Metaphor [2]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3FE1F9-CB3A-40AF-9E40-2A6300BAF4A6}"/>
              </a:ext>
            </a:extLst>
          </p:cNvPr>
          <p:cNvGrpSpPr/>
          <p:nvPr/>
        </p:nvGrpSpPr>
        <p:grpSpPr>
          <a:xfrm>
            <a:off x="1759909" y="1857013"/>
            <a:ext cx="6565196" cy="461665"/>
            <a:chOff x="1796105" y="1584815"/>
            <a:chExt cx="6565196" cy="4616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69FC42-DC0F-4D3E-A32E-D2BE499E635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15677F-9F60-4F34-B46C-D1E74010153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BC3F461-B832-4C85-8256-E7ABCB1FC6E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83FDD3-D905-4D4F-93CA-15410609A145}"/>
                </a:ext>
              </a:extLst>
            </p:cNvPr>
            <p:cNvSpPr txBox="1"/>
            <p:nvPr/>
          </p:nvSpPr>
          <p:spPr>
            <a:xfrm>
              <a:off x="2093495" y="1584815"/>
              <a:ext cx="6267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Present situation: Students are studying remotely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C2887E-C6C6-4DBB-BA17-30FBD63E59DA}"/>
              </a:ext>
            </a:extLst>
          </p:cNvPr>
          <p:cNvGrpSpPr/>
          <p:nvPr/>
        </p:nvGrpSpPr>
        <p:grpSpPr>
          <a:xfrm>
            <a:off x="1759909" y="2409554"/>
            <a:ext cx="3171062" cy="461665"/>
            <a:chOff x="1796105" y="1584815"/>
            <a:chExt cx="3171062" cy="4616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425B3-CBAA-4658-9DDF-E0566ECD4BF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12BF71-7BFB-44BE-B28A-20F846A85A4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4EB735F-D997-4DCC-BD86-88C214261B0D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D2C210-0D72-4A91-A9BA-951091CC4909}"/>
                </a:ext>
              </a:extLst>
            </p:cNvPr>
            <p:cNvSpPr txBox="1"/>
            <p:nvPr/>
          </p:nvSpPr>
          <p:spPr>
            <a:xfrm>
              <a:off x="2093495" y="1584815"/>
              <a:ext cx="287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Collaborative learning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A471A1F-8635-4B20-8D07-69575D5E544D}"/>
              </a:ext>
            </a:extLst>
          </p:cNvPr>
          <p:cNvGrpSpPr/>
          <p:nvPr/>
        </p:nvGrpSpPr>
        <p:grpSpPr>
          <a:xfrm>
            <a:off x="2294284" y="3706074"/>
            <a:ext cx="4139742" cy="400110"/>
            <a:chOff x="2261086" y="2247063"/>
            <a:chExt cx="4139742" cy="4001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F4949D3-A123-43D7-B00C-6412F332320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E5AE25-68AA-4B8F-832E-1A6A08C992FC}"/>
                </a:ext>
              </a:extLst>
            </p:cNvPr>
            <p:cNvSpPr txBox="1"/>
            <p:nvPr/>
          </p:nvSpPr>
          <p:spPr>
            <a:xfrm>
              <a:off x="2413518" y="2247063"/>
              <a:ext cx="3987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Benefits of Collaborative learning [3]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7F1D8D-CE71-4C38-9D58-6F5C881C8F6F}"/>
              </a:ext>
            </a:extLst>
          </p:cNvPr>
          <p:cNvGrpSpPr/>
          <p:nvPr/>
        </p:nvGrpSpPr>
        <p:grpSpPr>
          <a:xfrm>
            <a:off x="2294284" y="2877975"/>
            <a:ext cx="4341912" cy="400110"/>
            <a:chOff x="2261086" y="2247063"/>
            <a:chExt cx="4341912" cy="40011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3E8E58-1CD8-4067-956A-6E6C24E698B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1E2401-B084-41BC-8410-F41734EB415C}"/>
                </a:ext>
              </a:extLst>
            </p:cNvPr>
            <p:cNvSpPr txBox="1"/>
            <p:nvPr/>
          </p:nvSpPr>
          <p:spPr>
            <a:xfrm>
              <a:off x="2413518" y="2247063"/>
              <a:ext cx="4189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4 C’s of 21st Century Learning Skills</a:t>
              </a:r>
              <a:r>
                <a:rPr lang="en-US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[1] </a:t>
              </a:r>
            </a:p>
          </p:txBody>
        </p:sp>
      </p:grpSp>
      <p:pic>
        <p:nvPicPr>
          <p:cNvPr id="3" name="Picture 2" descr="A picture containing statue&#10;&#10;Description automatically generated">
            <a:extLst>
              <a:ext uri="{FF2B5EF4-FFF2-40B4-BE49-F238E27FC236}">
                <a16:creationId xmlns:a16="http://schemas.microsoft.com/office/drawing/2014/main" id="{886D8452-3298-4C20-A9A6-A138847F6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80" b="91797" l="9961" r="89844">
                        <a14:foregroundMark x1="61523" y1="9180" x2="56641" y2="9570"/>
                        <a14:foregroundMark x1="32031" y1="88477" x2="52344" y2="89453"/>
                        <a14:foregroundMark x1="40039" y1="88086" x2="56836" y2="88086"/>
                        <a14:foregroundMark x1="56836" y1="88086" x2="36914" y2="89258"/>
                        <a14:foregroundMark x1="36914" y1="89258" x2="58008" y2="86914"/>
                        <a14:foregroundMark x1="58008" y1="86914" x2="39063" y2="89258"/>
                        <a14:foregroundMark x1="39063" y1="89258" x2="49023" y2="89063"/>
                        <a14:foregroundMark x1="31250" y1="88867" x2="51953" y2="90625"/>
                        <a14:foregroundMark x1="51953" y1="90625" x2="53906" y2="91797"/>
                        <a14:foregroundMark x1="34766" y1="90234" x2="56641" y2="84961"/>
                        <a14:foregroundMark x1="56641" y1="84961" x2="60938" y2="86914"/>
                        <a14:foregroundMark x1="31836" y1="44922" x2="41406" y2="38867"/>
                        <a14:foregroundMark x1="32031" y1="43359" x2="39453" y2="3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16" y="3278085"/>
            <a:ext cx="3115584" cy="311558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4B1C9A3-DEAE-4794-8A27-A2547E9109C3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691254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8428334" cy="830997"/>
            <a:chOff x="1796105" y="1584815"/>
            <a:chExt cx="8428334" cy="830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8130944" cy="83099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How to enable the Collaborative Learning in an efficient manner </a:t>
              </a:r>
            </a:p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while students are not in same place?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Research Question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2406838"/>
            <a:ext cx="7329251" cy="461665"/>
            <a:chOff x="1796105" y="1584815"/>
            <a:chExt cx="7329251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7031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How to reduce student isolation during online lectures?</a:t>
              </a:r>
            </a:p>
          </p:txBody>
        </p:sp>
      </p:grpSp>
      <p:pic>
        <p:nvPicPr>
          <p:cNvPr id="54" name="Picture 5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6796DD4-445A-48AA-8373-0BFE8E58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206193-B07E-4968-802F-BEAD29A7D9B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0356174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IT18006544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4262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err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Perera H.D.D.S.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4" y="2207492"/>
            <a:ext cx="2235200" cy="244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217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259282"/>
            <a:ext cx="5147757" cy="461665"/>
            <a:chOff x="1796105" y="1584815"/>
            <a:chExt cx="5147757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4850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Enabling collaborative learning [1], [4]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458946" cy="609828"/>
            <a:chOff x="277091" y="249153"/>
            <a:chExt cx="2458946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Objectives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249894" y="1752081"/>
            <a:ext cx="7606717" cy="400110"/>
            <a:chOff x="2261086" y="2247063"/>
            <a:chExt cx="7606717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7454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Build a Virtual Learning </a:t>
              </a:r>
              <a:r>
                <a:rPr lang="en-GB" sz="200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Environment to Increase the Immersiveness</a:t>
              </a:r>
              <a:r>
                <a:rPr lang="en-GB" sz="2000" b="1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[5]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142023-2BDF-4E35-BE83-3D14AE38843C}"/>
              </a:ext>
            </a:extLst>
          </p:cNvPr>
          <p:cNvGrpSpPr/>
          <p:nvPr/>
        </p:nvGrpSpPr>
        <p:grpSpPr>
          <a:xfrm>
            <a:off x="2249894" y="2129845"/>
            <a:ext cx="4139742" cy="400110"/>
            <a:chOff x="2261086" y="2247063"/>
            <a:chExt cx="4139742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DA20A4-4BCC-4073-9420-1B15AF484C89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1969F6-42E3-47B5-B14B-7B8B2A8991BA}"/>
                </a:ext>
              </a:extLst>
            </p:cNvPr>
            <p:cNvSpPr txBox="1"/>
            <p:nvPr/>
          </p:nvSpPr>
          <p:spPr>
            <a:xfrm>
              <a:off x="2413518" y="2247063"/>
              <a:ext cx="3987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Build character models for students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3EA4E0-9766-4DB7-8C13-209272E94299}"/>
              </a:ext>
            </a:extLst>
          </p:cNvPr>
          <p:cNvGrpSpPr/>
          <p:nvPr/>
        </p:nvGrpSpPr>
        <p:grpSpPr>
          <a:xfrm>
            <a:off x="2249894" y="2507610"/>
            <a:ext cx="8118972" cy="400110"/>
            <a:chOff x="2261086" y="2247063"/>
            <a:chExt cx="8118972" cy="4001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10E0C8-1F59-46EB-A4AD-CB9DEF4CDB4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13CE2F-D365-40E2-80C6-04963CACB615}"/>
                </a:ext>
              </a:extLst>
            </p:cNvPr>
            <p:cNvSpPr txBox="1"/>
            <p:nvPr/>
          </p:nvSpPr>
          <p:spPr>
            <a:xfrm>
              <a:off x="2413518" y="2247063"/>
              <a:ext cx="7966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Implement collaborative content editing (Brainstorming, Mind Mapping etc.)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0B88AB-866F-40D7-97BC-BD30985C4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11FFCF-EE82-4DB6-8B0A-1715D5BDCE2C}"/>
              </a:ext>
            </a:extLst>
          </p:cNvPr>
          <p:cNvSpPr/>
          <p:nvPr/>
        </p:nvSpPr>
        <p:spPr>
          <a:xfrm>
            <a:off x="2076406" y="1760382"/>
            <a:ext cx="8132823" cy="7695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290D8B-72EC-4704-9BBD-E07163810794}"/>
              </a:ext>
            </a:extLst>
          </p:cNvPr>
          <p:cNvGrpSpPr/>
          <p:nvPr/>
        </p:nvGrpSpPr>
        <p:grpSpPr>
          <a:xfrm>
            <a:off x="2249894" y="3548771"/>
            <a:ext cx="4664436" cy="707886"/>
            <a:chOff x="2261086" y="2247063"/>
            <a:chExt cx="4664436" cy="70788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0C5D0C-24E9-4741-8532-A7B445D4D60F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1D440D-2E7A-42C9-8021-88043E6C59B4}"/>
                </a:ext>
              </a:extLst>
            </p:cNvPr>
            <p:cNvSpPr txBox="1"/>
            <p:nvPr/>
          </p:nvSpPr>
          <p:spPr>
            <a:xfrm>
              <a:off x="2413518" y="2247063"/>
              <a:ext cx="45120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Implement Voice communication channel </a:t>
              </a:r>
            </a:p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between a few numbers of friends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0D07F-D7B6-442F-9C2A-A2304870CA2C}"/>
              </a:ext>
            </a:extLst>
          </p:cNvPr>
          <p:cNvGrpSpPr/>
          <p:nvPr/>
        </p:nvGrpSpPr>
        <p:grpSpPr>
          <a:xfrm>
            <a:off x="1779016" y="3112981"/>
            <a:ext cx="6570774" cy="461665"/>
            <a:chOff x="1796105" y="1584815"/>
            <a:chExt cx="6570774" cy="4616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C0E1C-D519-4580-A095-673E3C0BD5A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338117-FBB8-4609-BA09-4B8EA903B371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658537-32CC-482D-9E81-FBD69D69D09E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BAF775-2DCA-438D-8EF3-71ED82EBEA54}"/>
                </a:ext>
              </a:extLst>
            </p:cNvPr>
            <p:cNvSpPr txBox="1"/>
            <p:nvPr/>
          </p:nvSpPr>
          <p:spPr>
            <a:xfrm>
              <a:off x="2093495" y="1584815"/>
              <a:ext cx="62733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Reducing student isolation during online lectures 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952A2E-48BC-46E1-BFA7-9019885EA32E}"/>
              </a:ext>
            </a:extLst>
          </p:cNvPr>
          <p:cNvGrpSpPr/>
          <p:nvPr/>
        </p:nvGrpSpPr>
        <p:grpSpPr>
          <a:xfrm>
            <a:off x="2249894" y="4195146"/>
            <a:ext cx="4030545" cy="400110"/>
            <a:chOff x="2261086" y="2247063"/>
            <a:chExt cx="4030545" cy="40011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1E0BB3-A1E0-4200-B1E0-ED408BED11D8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80A5A8-FC66-43A8-B9C2-77582CEF7E03}"/>
                </a:ext>
              </a:extLst>
            </p:cNvPr>
            <p:cNvSpPr txBox="1"/>
            <p:nvPr/>
          </p:nvSpPr>
          <p:spPr>
            <a:xfrm>
              <a:off x="2413518" y="2247063"/>
              <a:ext cx="38781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Implement QA Discussion board [4] 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D0A2740-6999-4B82-AC64-120CF3455CA6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1877240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8644935" cy="609828"/>
            <a:chOff x="277091" y="249153"/>
            <a:chExt cx="864493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4417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Overview Diagram and Technologies Used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EC8416F-1024-4907-8326-076F989C9135}"/>
              </a:ext>
            </a:extLst>
          </p:cNvPr>
          <p:cNvGrpSpPr/>
          <p:nvPr/>
        </p:nvGrpSpPr>
        <p:grpSpPr>
          <a:xfrm>
            <a:off x="7486090" y="1848685"/>
            <a:ext cx="4010986" cy="307777"/>
            <a:chOff x="2302750" y="3799391"/>
            <a:chExt cx="4010986" cy="3077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D76246-2279-4F41-8153-2468D30CB1D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808B8-E3FC-4385-AE59-B0B744B49E82}"/>
                </a:ext>
              </a:extLst>
            </p:cNvPr>
            <p:cNvSpPr txBox="1"/>
            <p:nvPr/>
          </p:nvSpPr>
          <p:spPr>
            <a:xfrm>
              <a:off x="2488971" y="3799391"/>
              <a:ext cx="3824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Unity Game Engine - Build the Virtual Environment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C834B7-5399-407F-9472-76968040B623}"/>
              </a:ext>
            </a:extLst>
          </p:cNvPr>
          <p:cNvGrpSpPr/>
          <p:nvPr/>
        </p:nvGrpSpPr>
        <p:grpSpPr>
          <a:xfrm>
            <a:off x="7486090" y="2232697"/>
            <a:ext cx="2963648" cy="307777"/>
            <a:chOff x="2302750" y="3799391"/>
            <a:chExt cx="2963648" cy="30777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F9843C-5490-48EB-8A35-BC3E40030D7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E381D21-A20E-46A7-AF99-B07A584D414F}"/>
                </a:ext>
              </a:extLst>
            </p:cNvPr>
            <p:cNvSpPr txBox="1"/>
            <p:nvPr/>
          </p:nvSpPr>
          <p:spPr>
            <a:xfrm>
              <a:off x="2488971" y="3799391"/>
              <a:ext cx="2777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C# - Development language of Unity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A3EDD5-B1E8-476A-B497-5F284629523D}"/>
              </a:ext>
            </a:extLst>
          </p:cNvPr>
          <p:cNvGrpSpPr/>
          <p:nvPr/>
        </p:nvGrpSpPr>
        <p:grpSpPr>
          <a:xfrm>
            <a:off x="7486090" y="2616709"/>
            <a:ext cx="1577949" cy="307777"/>
            <a:chOff x="2302750" y="3799391"/>
            <a:chExt cx="1577949" cy="3077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277C8D-028F-4258-976C-3954175D6CF9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7ACE31-612B-4ECD-91DA-1AD5012B29B3}"/>
                </a:ext>
              </a:extLst>
            </p:cNvPr>
            <p:cNvSpPr txBox="1"/>
            <p:nvPr/>
          </p:nvSpPr>
          <p:spPr>
            <a:xfrm>
              <a:off x="2488971" y="3799391"/>
              <a:ext cx="1391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Visual Studio IDE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CA46D4-7513-4FB9-8B8E-D545231AD0F8}"/>
              </a:ext>
            </a:extLst>
          </p:cNvPr>
          <p:cNvGrpSpPr/>
          <p:nvPr/>
        </p:nvGrpSpPr>
        <p:grpSpPr>
          <a:xfrm>
            <a:off x="7486090" y="3000721"/>
            <a:ext cx="4630964" cy="307777"/>
            <a:chOff x="2302750" y="3799391"/>
            <a:chExt cx="4630964" cy="30777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E405F2-F449-453A-9DE0-69F53CAF50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8365FC-3403-483B-BDD3-A2E3FE3A629C}"/>
                </a:ext>
              </a:extLst>
            </p:cNvPr>
            <p:cNvSpPr txBox="1"/>
            <p:nvPr/>
          </p:nvSpPr>
          <p:spPr>
            <a:xfrm>
              <a:off x="2488971" y="3799391"/>
              <a:ext cx="4444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Photon Unity Networking - Multiuser Development in Unity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7BFD1A-D318-4F9B-A752-3743F19AF85D}"/>
              </a:ext>
            </a:extLst>
          </p:cNvPr>
          <p:cNvGrpSpPr/>
          <p:nvPr/>
        </p:nvGrpSpPr>
        <p:grpSpPr>
          <a:xfrm>
            <a:off x="7486090" y="4103135"/>
            <a:ext cx="2325333" cy="307777"/>
            <a:chOff x="2302750" y="3799391"/>
            <a:chExt cx="2325333" cy="30777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57FD21-49FD-4709-A04F-13B3AF0A9C38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5B713B-2123-4C3E-A56F-9E299555A40D}"/>
                </a:ext>
              </a:extLst>
            </p:cNvPr>
            <p:cNvSpPr txBox="1"/>
            <p:nvPr/>
          </p:nvSpPr>
          <p:spPr>
            <a:xfrm>
              <a:off x="2488971" y="3799391"/>
              <a:ext cx="2139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Mongo DB Atlas - Database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486BC8E-AC2B-4D75-8464-6623C59B4A9F}"/>
              </a:ext>
            </a:extLst>
          </p:cNvPr>
          <p:cNvGrpSpPr/>
          <p:nvPr/>
        </p:nvGrpSpPr>
        <p:grpSpPr>
          <a:xfrm>
            <a:off x="7486090" y="4487147"/>
            <a:ext cx="2509036" cy="307777"/>
            <a:chOff x="2302750" y="3799391"/>
            <a:chExt cx="2509036" cy="3077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5A233ED-508C-484F-8883-85A8DF337EA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D7AF82-4ACF-44F0-A33D-D743AF3D8E5C}"/>
                </a:ext>
              </a:extLst>
            </p:cNvPr>
            <p:cNvSpPr txBox="1"/>
            <p:nvPr/>
          </p:nvSpPr>
          <p:spPr>
            <a:xfrm>
              <a:off x="2488971" y="3799391"/>
              <a:ext cx="2322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Node.JS, Express.JS - REST API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54C2CED-9554-49D6-BF6A-D76880194BB2}"/>
              </a:ext>
            </a:extLst>
          </p:cNvPr>
          <p:cNvGrpSpPr/>
          <p:nvPr/>
        </p:nvGrpSpPr>
        <p:grpSpPr>
          <a:xfrm>
            <a:off x="7486090" y="4871160"/>
            <a:ext cx="2986090" cy="307777"/>
            <a:chOff x="2302750" y="3799391"/>
            <a:chExt cx="2986090" cy="3077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FDA1B0-A0F7-477E-80D0-1D4154B8970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C7D969-0AF1-47EB-869B-FCA16FCE318B}"/>
                </a:ext>
              </a:extLst>
            </p:cNvPr>
            <p:cNvSpPr txBox="1"/>
            <p:nvPr/>
          </p:nvSpPr>
          <p:spPr>
            <a:xfrm>
              <a:off x="2488971" y="3799391"/>
              <a:ext cx="2799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AWS EC2 cloud service - Cloud Sever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652A7C-54DC-4A7A-8177-8BEEAA73D3AB}"/>
              </a:ext>
            </a:extLst>
          </p:cNvPr>
          <p:cNvGrpSpPr/>
          <p:nvPr/>
        </p:nvGrpSpPr>
        <p:grpSpPr>
          <a:xfrm>
            <a:off x="7486090" y="3384733"/>
            <a:ext cx="3804584" cy="307777"/>
            <a:chOff x="2302750" y="3799391"/>
            <a:chExt cx="3804584" cy="3077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5B550C-A90F-4AE9-AA22-BB304B0A38C0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B0634D-5C2C-425F-9090-D58AD0AD063F}"/>
                </a:ext>
              </a:extLst>
            </p:cNvPr>
            <p:cNvSpPr txBox="1"/>
            <p:nvPr/>
          </p:nvSpPr>
          <p:spPr>
            <a:xfrm>
              <a:off x="2488971" y="3799391"/>
              <a:ext cx="3618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Photon Voice </a:t>
              </a:r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-</a:t>
              </a:r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Multiuser Voice Communication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2DA08-3065-49B3-9024-CE7AEA3D43BB}"/>
              </a:ext>
            </a:extLst>
          </p:cNvPr>
          <p:cNvGrpSpPr/>
          <p:nvPr/>
        </p:nvGrpSpPr>
        <p:grpSpPr>
          <a:xfrm>
            <a:off x="7486090" y="3768745"/>
            <a:ext cx="3995021" cy="307777"/>
            <a:chOff x="2302750" y="3799391"/>
            <a:chExt cx="3995021" cy="3077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791DBD5-DAD4-462F-94B1-3ED1C22BA667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394409-A1F4-495B-BAC4-442ABC313674}"/>
                </a:ext>
              </a:extLst>
            </p:cNvPr>
            <p:cNvSpPr txBox="1"/>
            <p:nvPr/>
          </p:nvSpPr>
          <p:spPr>
            <a:xfrm>
              <a:off x="2488971" y="3799391"/>
              <a:ext cx="38088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Photon Chat - Multiuser Message Communication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72C5A-6C0E-4F13-B1BE-FCFB2D9C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43" y="1045643"/>
            <a:ext cx="5395360" cy="564184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CDCEAC3-59FF-443F-B322-E0397685DB8E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46637700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8944696" cy="609828"/>
            <a:chOff x="277091" y="249153"/>
            <a:chExt cx="8944696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7414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Functional &amp; Non- Functional Requirements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76E730-6780-409C-9099-0B46682F1DFB}"/>
              </a:ext>
            </a:extLst>
          </p:cNvPr>
          <p:cNvGrpSpPr/>
          <p:nvPr/>
        </p:nvGrpSpPr>
        <p:grpSpPr>
          <a:xfrm>
            <a:off x="1737079" y="1108458"/>
            <a:ext cx="4995727" cy="461665"/>
            <a:chOff x="1796105" y="1584815"/>
            <a:chExt cx="4995727" cy="4616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B8C8F9-60B2-4A0C-B363-8437FEE31A2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77F004E-09B0-41F2-9F87-68E9A178CD7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46B764F-BEF2-41A8-AA41-DB408341EC6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12B38-14CB-4145-8457-B5080FDD6684}"/>
                </a:ext>
              </a:extLst>
            </p:cNvPr>
            <p:cNvSpPr txBox="1"/>
            <p:nvPr/>
          </p:nvSpPr>
          <p:spPr>
            <a:xfrm>
              <a:off x="2093495" y="1584815"/>
              <a:ext cx="4698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Completed Functional Requirements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A285AE-AB93-4E97-8580-4189F1929C47}"/>
              </a:ext>
            </a:extLst>
          </p:cNvPr>
          <p:cNvGrpSpPr/>
          <p:nvPr/>
        </p:nvGrpSpPr>
        <p:grpSpPr>
          <a:xfrm>
            <a:off x="2115630" y="1598314"/>
            <a:ext cx="5901185" cy="400110"/>
            <a:chOff x="2261086" y="2247063"/>
            <a:chExt cx="5901185" cy="40011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90963E-2711-446D-BBA9-DC11A722BB2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8200C1-01D1-470A-A977-532C041A0031}"/>
                </a:ext>
              </a:extLst>
            </p:cNvPr>
            <p:cNvSpPr txBox="1"/>
            <p:nvPr/>
          </p:nvSpPr>
          <p:spPr>
            <a:xfrm>
              <a:off x="2413518" y="2247063"/>
              <a:ext cx="5748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Multi user access to the Virtual Learning Environment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838321-93FF-4094-A41C-D846A93D0ED3}"/>
              </a:ext>
            </a:extLst>
          </p:cNvPr>
          <p:cNvGrpSpPr/>
          <p:nvPr/>
        </p:nvGrpSpPr>
        <p:grpSpPr>
          <a:xfrm>
            <a:off x="2115630" y="3458739"/>
            <a:ext cx="7010591" cy="400110"/>
            <a:chOff x="2261086" y="2247063"/>
            <a:chExt cx="7010591" cy="40011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7C2918-8088-4330-8D03-7D20E1D04FF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1B0B5-0A66-46ED-B00F-78A01FCCCB7E}"/>
                </a:ext>
              </a:extLst>
            </p:cNvPr>
            <p:cNvSpPr txBox="1"/>
            <p:nvPr/>
          </p:nvSpPr>
          <p:spPr>
            <a:xfrm>
              <a:off x="2413518" y="2247063"/>
              <a:ext cx="685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Collaborative content editing in the Virtual Learning Environment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81EAC6-C3A3-45D5-B862-582E1AB080E2}"/>
              </a:ext>
            </a:extLst>
          </p:cNvPr>
          <p:cNvGrpSpPr/>
          <p:nvPr/>
        </p:nvGrpSpPr>
        <p:grpSpPr>
          <a:xfrm>
            <a:off x="2115630" y="3865205"/>
            <a:ext cx="4791394" cy="400110"/>
            <a:chOff x="2261086" y="2247063"/>
            <a:chExt cx="4791394" cy="40011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49883B-425C-410E-97ED-E5773836A6BD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B3AC668-3234-4289-B77B-DA6294794DE8}"/>
                </a:ext>
              </a:extLst>
            </p:cNvPr>
            <p:cNvSpPr txBox="1"/>
            <p:nvPr/>
          </p:nvSpPr>
          <p:spPr>
            <a:xfrm>
              <a:off x="2413518" y="2247063"/>
              <a:ext cx="46389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QA discussion forum during the lectures </a:t>
              </a:r>
              <a:r>
                <a:rPr lang="en-US" sz="20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[4]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B597ED-E6AB-4356-BD0C-23C5321DEA3B}"/>
              </a:ext>
            </a:extLst>
          </p:cNvPr>
          <p:cNvGrpSpPr/>
          <p:nvPr/>
        </p:nvGrpSpPr>
        <p:grpSpPr>
          <a:xfrm>
            <a:off x="2115630" y="4271673"/>
            <a:ext cx="5735884" cy="400110"/>
            <a:chOff x="2261086" y="2247063"/>
            <a:chExt cx="5735884" cy="40011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DCC28E-9F7E-4C0B-8828-57E030725CF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0E9EDF7-4968-4AA3-B3B5-C18F4CCD18DD}"/>
                </a:ext>
              </a:extLst>
            </p:cNvPr>
            <p:cNvSpPr txBox="1"/>
            <p:nvPr/>
          </p:nvSpPr>
          <p:spPr>
            <a:xfrm>
              <a:off x="2413518" y="2247063"/>
              <a:ext cx="55834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Voice channel </a:t>
              </a:r>
              <a:r>
                <a:rPr lang="en-GB" sz="20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among few friends </a:t>
              </a:r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during the lectures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5FE471F-6FCF-4A3C-90F4-0DAB295D9578}"/>
              </a:ext>
            </a:extLst>
          </p:cNvPr>
          <p:cNvGrpSpPr/>
          <p:nvPr/>
        </p:nvGrpSpPr>
        <p:grpSpPr>
          <a:xfrm>
            <a:off x="1715761" y="4889615"/>
            <a:ext cx="6513644" cy="461665"/>
            <a:chOff x="1796105" y="1584815"/>
            <a:chExt cx="6513644" cy="46166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C7FC2D-5ED4-4DC2-B5E2-189882A0FB0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1D0C03-EDC4-4275-8B42-552073BF640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785801-9C13-48ED-8636-6309628E269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7510250-4741-44A2-A573-688F5CB510FB}"/>
                </a:ext>
              </a:extLst>
            </p:cNvPr>
            <p:cNvSpPr txBox="1"/>
            <p:nvPr/>
          </p:nvSpPr>
          <p:spPr>
            <a:xfrm>
              <a:off x="2093495" y="1584815"/>
              <a:ext cx="6216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Non-Functional Requirements of the Component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C9A1DE-C942-4313-A289-7BE123433C08}"/>
              </a:ext>
            </a:extLst>
          </p:cNvPr>
          <p:cNvGrpSpPr/>
          <p:nvPr/>
        </p:nvGrpSpPr>
        <p:grpSpPr>
          <a:xfrm>
            <a:off x="2134484" y="5375351"/>
            <a:ext cx="3077785" cy="400110"/>
            <a:chOff x="2261086" y="2247063"/>
            <a:chExt cx="3077785" cy="40011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C2EE5C-95FB-483C-80D9-F3601FB86A2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AE7C7-1D6B-4D21-ADB7-D15E2B9DA291}"/>
                </a:ext>
              </a:extLst>
            </p:cNvPr>
            <p:cNvSpPr txBox="1"/>
            <p:nvPr/>
          </p:nvSpPr>
          <p:spPr>
            <a:xfrm>
              <a:off x="2413518" y="2247063"/>
              <a:ext cx="2925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Availability – Photon Cloud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8F09EA-C2AC-4346-B9B2-8779437898E9}"/>
              </a:ext>
            </a:extLst>
          </p:cNvPr>
          <p:cNvGrpSpPr/>
          <p:nvPr/>
        </p:nvGrpSpPr>
        <p:grpSpPr>
          <a:xfrm>
            <a:off x="2134484" y="5760564"/>
            <a:ext cx="5622969" cy="400110"/>
            <a:chOff x="2261086" y="2247063"/>
            <a:chExt cx="5622969" cy="4001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FD80DD8-755D-4439-84DB-7D09662F36F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5EE925-DEFC-4EC8-B58F-B34FD8670049}"/>
                </a:ext>
              </a:extLst>
            </p:cNvPr>
            <p:cNvSpPr txBox="1"/>
            <p:nvPr/>
          </p:nvSpPr>
          <p:spPr>
            <a:xfrm>
              <a:off x="2413518" y="2247063"/>
              <a:ext cx="5470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Reusability - Reusable Prefabs, Materials, Textures…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2D3D5D-E453-4464-9F76-52581FB9A85E}"/>
              </a:ext>
            </a:extLst>
          </p:cNvPr>
          <p:cNvGrpSpPr/>
          <p:nvPr/>
        </p:nvGrpSpPr>
        <p:grpSpPr>
          <a:xfrm>
            <a:off x="2134484" y="6145777"/>
            <a:ext cx="7331000" cy="400110"/>
            <a:chOff x="2261086" y="2247063"/>
            <a:chExt cx="7331000" cy="4001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D3F050-372E-48BA-B291-B4BCB9B45C85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EE4AEF-8EB2-434B-A0BA-84C5C8C27728}"/>
                </a:ext>
              </a:extLst>
            </p:cNvPr>
            <p:cNvSpPr txBox="1"/>
            <p:nvPr/>
          </p:nvSpPr>
          <p:spPr>
            <a:xfrm>
              <a:off x="2413518" y="2247063"/>
              <a:ext cx="7178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 kern="1200">
                  <a:solidFill>
                    <a:srgbClr val="033454"/>
                  </a:solidFill>
                  <a:effectLst/>
                  <a:latin typeface="Calibri Light" panose="020f0302020204030204" pitchFamily="34" charset="0"/>
                  <a:ea typeface="+mn-ea"/>
                  <a:cs typeface="Arial" pitchFamily="34" charset="0"/>
                </a:rPr>
                <a:t>Modifiability - Best practices in Unity Engine and Game development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8266C6-3433-47F3-AFFE-A589CC215066}"/>
              </a:ext>
            </a:extLst>
          </p:cNvPr>
          <p:cNvGrpSpPr/>
          <p:nvPr/>
        </p:nvGrpSpPr>
        <p:grpSpPr>
          <a:xfrm>
            <a:off x="2115630" y="2004780"/>
            <a:ext cx="4008231" cy="400110"/>
            <a:chOff x="2261086" y="2247063"/>
            <a:chExt cx="4008231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B35077-43C1-4798-A501-FAAFDAC77CC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9323AE-3A32-481B-9D32-B07C0B15DA07}"/>
                </a:ext>
              </a:extLst>
            </p:cNvPr>
            <p:cNvSpPr txBox="1"/>
            <p:nvPr/>
          </p:nvSpPr>
          <p:spPr>
            <a:xfrm>
              <a:off x="2413518" y="2247063"/>
              <a:ext cx="385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rtl="0" eaLnBrk="1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sz="2000" b="0" i="0" kern="1200">
                  <a:solidFill>
                    <a:srgbClr val="033454"/>
                  </a:solidFill>
                  <a:effectLst/>
                  <a:latin typeface="Calibri Light" panose="020f0302020204030204" pitchFamily="34" charset="0"/>
                  <a:ea typeface="+mn-ea"/>
                  <a:cs typeface="Arial" pitchFamily="34" charset="0"/>
                </a:rPr>
                <a:t>Character model movement control</a:t>
              </a:r>
              <a:endParaRPr lang="en-US" sz="2400">
                <a:effectLst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EA076F-7CFF-402D-A3EF-3A44C2F04D2E}"/>
              </a:ext>
            </a:extLst>
          </p:cNvPr>
          <p:cNvGrpSpPr/>
          <p:nvPr/>
        </p:nvGrpSpPr>
        <p:grpSpPr>
          <a:xfrm>
            <a:off x="2115630" y="2411246"/>
            <a:ext cx="7421666" cy="400110"/>
            <a:chOff x="2261086" y="2247063"/>
            <a:chExt cx="7421666" cy="40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437C6B-29B3-4979-8E74-BABE49D4113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10E417-8B2A-466C-B183-CC53D0AAFB61}"/>
                </a:ext>
              </a:extLst>
            </p:cNvPr>
            <p:cNvSpPr txBox="1"/>
            <p:nvPr/>
          </p:nvSpPr>
          <p:spPr>
            <a:xfrm>
              <a:off x="2413518" y="2247063"/>
              <a:ext cx="7269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algn="l" rtl="0" eaLnBrk="1" latinLnBrk="0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GB" sz="2000" b="0" i="0" kern="1200">
                  <a:solidFill>
                    <a:srgbClr val="033454"/>
                  </a:solidFill>
                  <a:effectLst/>
                  <a:latin typeface="Calibri Light" panose="020f0302020204030204" pitchFamily="34" charset="0"/>
                  <a:ea typeface="+mn-ea"/>
                  <a:cs typeface="Arial" pitchFamily="34" charset="0"/>
                </a:rPr>
                <a:t>Student communication when they use Virtual Learning Environment</a:t>
              </a:r>
              <a:endParaRPr lang="en-US" sz="2000">
                <a:effectLst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3FFFBB-993D-4CE7-8B32-C9338437B941}"/>
              </a:ext>
            </a:extLst>
          </p:cNvPr>
          <p:cNvGrpSpPr/>
          <p:nvPr/>
        </p:nvGrpSpPr>
        <p:grpSpPr>
          <a:xfrm>
            <a:off x="1760162" y="3021544"/>
            <a:ext cx="4934878" cy="461665"/>
            <a:chOff x="1796105" y="1584815"/>
            <a:chExt cx="4934878" cy="46166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C8609B-EC77-4531-97A1-BB1CB8EE58C6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087CDB-982B-4FBA-8B8B-B874C152DFE6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159445E-4B1D-4B0B-B641-424E194F2A4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285696-B405-4B01-994C-B5F7C6CE5E3F}"/>
                </a:ext>
              </a:extLst>
            </p:cNvPr>
            <p:cNvSpPr txBox="1"/>
            <p:nvPr/>
          </p:nvSpPr>
          <p:spPr>
            <a:xfrm>
              <a:off x="2093495" y="1584815"/>
              <a:ext cx="46374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Remaining Functional Requirements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803745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8357997" cy="609828"/>
            <a:chOff x="277091" y="249153"/>
            <a:chExt cx="8357997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154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</a:t>
              </a:r>
              <a:endParaRPr lang="en-GB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E1C474-127E-46D7-994D-0FDE3ADA5B18}"/>
              </a:ext>
            </a:extLst>
          </p:cNvPr>
          <p:cNvGrpSpPr/>
          <p:nvPr/>
        </p:nvGrpSpPr>
        <p:grpSpPr>
          <a:xfrm>
            <a:off x="1755933" y="1080174"/>
            <a:ext cx="3808095" cy="461665"/>
            <a:chOff x="1796105" y="1584815"/>
            <a:chExt cx="3808095" cy="4616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98E0F4-B502-4D6D-8EB0-17E7ADE9BB25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F4D096D-AB4C-4132-BE7A-75015AF7FC08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68823F-D77D-4DDD-84F2-8C138BAFC42C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19DB91-DC5A-43E4-ACAF-ED5A810C458F}"/>
                </a:ext>
              </a:extLst>
            </p:cNvPr>
            <p:cNvSpPr txBox="1"/>
            <p:nvPr/>
          </p:nvSpPr>
          <p:spPr>
            <a:xfrm>
              <a:off x="2093495" y="1584815"/>
              <a:ext cx="351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Virtual Room Environment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056901-7760-4631-89B2-F427205BD27B}"/>
              </a:ext>
            </a:extLst>
          </p:cNvPr>
          <p:cNvGrpSpPr/>
          <p:nvPr/>
        </p:nvGrpSpPr>
        <p:grpSpPr>
          <a:xfrm>
            <a:off x="1755933" y="1548977"/>
            <a:ext cx="3366435" cy="461665"/>
            <a:chOff x="1796105" y="1584815"/>
            <a:chExt cx="3366435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B4D8FA-5769-43CD-9BD8-453927E3955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B3E6DB-4A93-4929-A3B0-55F93C689E2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9033CB-844A-4F2E-A10F-8FA7BBEEBBB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9DFD66-0044-443F-949A-057C26A226CC}"/>
                </a:ext>
              </a:extLst>
            </p:cNvPr>
            <p:cNvSpPr txBox="1"/>
            <p:nvPr/>
          </p:nvSpPr>
          <p:spPr>
            <a:xfrm>
              <a:off x="2093495" y="1584815"/>
              <a:ext cx="3069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Basic Character Models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9A8978F-A5B4-46CA-9781-44070D35EC86}"/>
              </a:ext>
            </a:extLst>
          </p:cNvPr>
          <p:cNvGrpSpPr/>
          <p:nvPr/>
        </p:nvGrpSpPr>
        <p:grpSpPr>
          <a:xfrm>
            <a:off x="1755933" y="2017780"/>
            <a:ext cx="7883185" cy="461665"/>
            <a:chOff x="1796105" y="1584815"/>
            <a:chExt cx="7883185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B9C18C8-764F-4E5B-B1A1-0FCEC2305608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0D8FA6-90D8-4C9E-8DEA-1A5137CC18C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DC13D7-59BB-4BF7-8FC6-EDC6471E4346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4B16DA-B8C3-4FB2-A4DB-0739D8A04127}"/>
                </a:ext>
              </a:extLst>
            </p:cNvPr>
            <p:cNvSpPr txBox="1"/>
            <p:nvPr/>
          </p:nvSpPr>
          <p:spPr>
            <a:xfrm>
              <a:off x="2093495" y="1584815"/>
              <a:ext cx="758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Character Movements and Initial Animation Synchronization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8A0D3A-BFA3-4D34-BF9F-D119186F52EC}"/>
              </a:ext>
            </a:extLst>
          </p:cNvPr>
          <p:cNvGrpSpPr/>
          <p:nvPr/>
        </p:nvGrpSpPr>
        <p:grpSpPr>
          <a:xfrm>
            <a:off x="1755933" y="2486583"/>
            <a:ext cx="5030096" cy="461665"/>
            <a:chOff x="1796105" y="1584815"/>
            <a:chExt cx="5030096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2F4C00A-ECFD-4E61-BE5E-77B0D9DECFF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4BBAC2-E50A-4EE9-88A8-4008DE5498E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2D3C16D-7292-475B-9BF0-AB284B46319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E0136-AE0C-4297-A1E5-541803BFE7CF}"/>
                </a:ext>
              </a:extLst>
            </p:cNvPr>
            <p:cNvSpPr txBox="1"/>
            <p:nvPr/>
          </p:nvSpPr>
          <p:spPr>
            <a:xfrm>
              <a:off x="2093495" y="1584815"/>
              <a:ext cx="4732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Multiuser Access to the Environment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F56913-BC53-468C-A0F7-884B7EFA6932}"/>
              </a:ext>
            </a:extLst>
          </p:cNvPr>
          <p:cNvGrpSpPr/>
          <p:nvPr/>
        </p:nvGrpSpPr>
        <p:grpSpPr>
          <a:xfrm>
            <a:off x="1755933" y="2955386"/>
            <a:ext cx="4441025" cy="461665"/>
            <a:chOff x="1796105" y="1584815"/>
            <a:chExt cx="4441025" cy="46166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2D0558-B178-44FB-A207-18C7F632F08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1085516-44AB-4771-BA4E-A42E3B7CF6A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432BCAC-D350-48FE-89B2-65CB4C01392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71F823-C6AE-4C53-87DF-4AFD54FEDCD8}"/>
                </a:ext>
              </a:extLst>
            </p:cNvPr>
            <p:cNvSpPr txBox="1"/>
            <p:nvPr/>
          </p:nvSpPr>
          <p:spPr>
            <a:xfrm>
              <a:off x="2093495" y="1584815"/>
              <a:ext cx="414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Multiuser Voice Communication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9AE2C4-D8E1-4843-B413-2857E76247E6}"/>
              </a:ext>
            </a:extLst>
          </p:cNvPr>
          <p:cNvGrpSpPr/>
          <p:nvPr/>
        </p:nvGrpSpPr>
        <p:grpSpPr>
          <a:xfrm>
            <a:off x="1755933" y="3424189"/>
            <a:ext cx="6628610" cy="461665"/>
            <a:chOff x="1796105" y="1584815"/>
            <a:chExt cx="6628610" cy="46166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9AB166E-62D8-49B8-BA6E-40C0E845362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6176CA2-70A9-403C-BEB3-CCF7CF82A35A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C45F73B-DC72-46B7-A186-278E250CED9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A3B716-B316-4B0E-9A24-6F924B745A6B}"/>
                </a:ext>
              </a:extLst>
            </p:cNvPr>
            <p:cNvSpPr txBox="1"/>
            <p:nvPr/>
          </p:nvSpPr>
          <p:spPr>
            <a:xfrm>
              <a:off x="2093495" y="1584815"/>
              <a:ext cx="6331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Multiuser Message Communication </a:t>
              </a:r>
              <a:r>
                <a:rPr lang="en-GB" sz="2400">
                  <a:solidFill>
                    <a:srgbClr val="00B050"/>
                  </a:solidFill>
                  <a:latin typeface="+mj-lt"/>
                  <a:cs typeface="Arial" pitchFamily="34" charset="0"/>
                </a:rPr>
                <a:t>(In Progress)</a:t>
              </a:r>
              <a:endParaRPr lang="en-GB" sz="2400" b="0" i="0">
                <a:solidFill>
                  <a:srgbClr val="00B05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40" name="Picture 39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CDE496-93DA-4E51-87DB-E548DD5E3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8" y="3635849"/>
            <a:ext cx="3009388" cy="25997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C55C76-C80E-4BD1-9304-40F144173BBA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0210601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327814" cy="609828"/>
            <a:chOff x="277091" y="249153"/>
            <a:chExt cx="932781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1246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16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4DB9843C-39BF-45DE-A1E1-25AB76CA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1087973"/>
            <a:ext cx="8467181" cy="512040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00CD18-2B12-4D7D-9E57-B4C69941BF23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67340696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16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F7A6F0-5F76-4B90-9C8E-1C695E059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1097961"/>
            <a:ext cx="9453489" cy="512064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51A8DD-45D7-413D-AAA4-96C006B28BC0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9451994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5762735" cy="609828"/>
            <a:chOff x="277091" y="249153"/>
            <a:chExt cx="576273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559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Raised Problems and Risks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F88338-8182-46AA-A407-9046FD008204}"/>
              </a:ext>
            </a:extLst>
          </p:cNvPr>
          <p:cNvGrpSpPr/>
          <p:nvPr/>
        </p:nvGrpSpPr>
        <p:grpSpPr>
          <a:xfrm>
            <a:off x="1800323" y="1790256"/>
            <a:ext cx="8253222" cy="461665"/>
            <a:chOff x="1796105" y="1584815"/>
            <a:chExt cx="8253222" cy="4616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737B010-A5AF-47B1-8A03-46382B2F7AC3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8AD2F6B-8AF4-4809-A397-CC6711BCADC7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080C628-F71E-48AD-A02F-9BC5BB7CA1F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AD8A851-0F97-4798-B7B4-825BC85D4AB5}"/>
                </a:ext>
              </a:extLst>
            </p:cNvPr>
            <p:cNvSpPr txBox="1"/>
            <p:nvPr/>
          </p:nvSpPr>
          <p:spPr>
            <a:xfrm>
              <a:off x="2093495" y="1584815"/>
              <a:ext cx="7955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Repeated sound in voice communication – </a:t>
              </a:r>
              <a:r>
                <a:rPr lang="en-US" sz="2400">
                  <a:solidFill>
                    <a:srgbClr val="FF3300"/>
                  </a:solidFill>
                  <a:latin typeface="+mj-lt"/>
                  <a:cs typeface="Arial" pitchFamily="34" charset="0"/>
                </a:rPr>
                <a:t>Yet to be Addressed</a:t>
              </a:r>
              <a:endParaRPr lang="en-GB" sz="2400">
                <a:solidFill>
                  <a:srgbClr val="FF3300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DE46A4-3722-4E9A-8CB4-E77CA1DFB42C}"/>
              </a:ext>
            </a:extLst>
          </p:cNvPr>
          <p:cNvGrpSpPr/>
          <p:nvPr/>
        </p:nvGrpSpPr>
        <p:grpSpPr>
          <a:xfrm>
            <a:off x="1800323" y="1317636"/>
            <a:ext cx="7961604" cy="461665"/>
            <a:chOff x="1796105" y="1584815"/>
            <a:chExt cx="7961604" cy="4616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3E35880-9A3A-49B1-9599-C3DA2ED69A7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971630E-F7E5-42F0-A6D7-BE918BC7FE99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B82EF81-2D23-4788-A27D-8CD6EAA69C1C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A97792-C336-4D04-BE44-09D2F489A846}"/>
                </a:ext>
              </a:extLst>
            </p:cNvPr>
            <p:cNvSpPr txBox="1"/>
            <p:nvPr/>
          </p:nvSpPr>
          <p:spPr>
            <a:xfrm>
              <a:off x="2093495" y="1584815"/>
              <a:ext cx="7664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Data consumption in animation synchronization – </a:t>
              </a:r>
              <a:r>
                <a:rPr lang="en-US" sz="2400">
                  <a:solidFill>
                    <a:srgbClr val="00B050"/>
                  </a:solidFill>
                  <a:latin typeface="+mj-lt"/>
                  <a:cs typeface="Arial" pitchFamily="34" charset="0"/>
                </a:rPr>
                <a:t>Addressed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932658-2FAC-4321-9444-B94FE0982664}"/>
              </a:ext>
            </a:extLst>
          </p:cNvPr>
          <p:cNvGrpSpPr/>
          <p:nvPr/>
        </p:nvGrpSpPr>
        <p:grpSpPr>
          <a:xfrm>
            <a:off x="1800323" y="2262877"/>
            <a:ext cx="8583889" cy="461665"/>
            <a:chOff x="1796105" y="1584815"/>
            <a:chExt cx="8583889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54BAE5F-CDB4-4714-80B8-DBFDD7C13E4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E6FB3BA-79B2-4502-9AD6-D17ED4BC4D7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E3BF50A-F067-4459-A727-E9FF2C00561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DF28DE-C85A-40DC-A6D8-1F721D60C79D}"/>
                </a:ext>
              </a:extLst>
            </p:cNvPr>
            <p:cNvSpPr txBox="1"/>
            <p:nvPr/>
          </p:nvSpPr>
          <p:spPr>
            <a:xfrm>
              <a:off x="2093495" y="1584815"/>
              <a:ext cx="8286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Text chat communication - Two approaches – </a:t>
              </a:r>
              <a:r>
                <a:rPr lang="en-US" sz="2400">
                  <a:solidFill>
                    <a:srgbClr val="FF3300"/>
                  </a:solidFill>
                  <a:latin typeface="+mj-lt"/>
                  <a:cs typeface="Arial" pitchFamily="34" charset="0"/>
                </a:rPr>
                <a:t>Yet to be Addressed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AB223D3-D2F4-4010-BF39-7F5A0B56CA67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72643373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</a:p>
          </p:txBody>
        </p:sp>
      </p:grpSp>
      <p:pic>
        <p:nvPicPr>
          <p:cNvPr id="9" name="Picture 8" descr="A picture containing text, sky, indoor, screen&#10;&#10;Description automatically generated">
            <a:extLst>
              <a:ext uri="{FF2B5EF4-FFF2-40B4-BE49-F238E27FC236}">
                <a16:creationId xmlns:a16="http://schemas.microsoft.com/office/drawing/2014/main" id="{201F68C4-BC80-465A-A8DE-30233747E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944520"/>
            <a:ext cx="8839183" cy="5230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3E583-9799-4250-AA6F-54BAB3EBDDDF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1133812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</a:p>
          </p:txBody>
        </p:sp>
      </p:grp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4AE9332-D448-4681-9BD0-DD91AB934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944520"/>
            <a:ext cx="8830132" cy="5230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71BDB5-7E86-4223-9473-D2CE787015D1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0459123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</a:p>
          </p:txBody>
        </p:sp>
      </p:grp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6D3683-A49F-42E8-8439-2EA712D04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944520"/>
            <a:ext cx="8855650" cy="5230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F65D8A-9167-4FD5-B77E-731CFAB27D0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5879044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01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96104" y="1657303"/>
            <a:ext cx="5227650" cy="461665"/>
            <a:chOff x="1796105" y="1584815"/>
            <a:chExt cx="5227650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4930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Effect of Covid-19 in education sector </a:t>
              </a:r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 </a:t>
              </a:r>
              <a:endParaRPr lang="en-US" sz="2400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6259666" cy="609828"/>
            <a:chOff x="277091" y="249153"/>
            <a:chExt cx="6259666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6056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33454"/>
                  </a:solidFill>
                  <a:latin typeface="Arial" pitchFamily="34" charset="0"/>
                  <a:cs typeface="Arial" pitchFamily="34" charset="0"/>
                </a:rPr>
                <a:t>Introduction to Overall project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96104" y="2170924"/>
            <a:ext cx="10188751" cy="830997"/>
            <a:chOff x="1796105" y="1584815"/>
            <a:chExt cx="10188751" cy="83099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Since video conferencing tools are not intended for teaching and learning purposes, overall learning and teaching experience has become less productive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729154-2D02-4D8F-920B-8F38101F7802}"/>
              </a:ext>
            </a:extLst>
          </p:cNvPr>
          <p:cNvGrpSpPr/>
          <p:nvPr/>
        </p:nvGrpSpPr>
        <p:grpSpPr>
          <a:xfrm>
            <a:off x="1796104" y="3111562"/>
            <a:ext cx="5936626" cy="461665"/>
            <a:chOff x="1796105" y="1584815"/>
            <a:chExt cx="5936626" cy="4616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ADD595C-150F-42B6-AA99-4AA0A180F2C2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428C152-A6B4-47BB-BFC2-CD40A01B0FE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8B2186-30A9-44F5-8A19-E5129FDDC43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D1B0D3-A16D-44E0-9274-C1BA1161A17F}"/>
                </a:ext>
              </a:extLst>
            </p:cNvPr>
            <p:cNvSpPr txBox="1"/>
            <p:nvPr/>
          </p:nvSpPr>
          <p:spPr>
            <a:xfrm>
              <a:off x="2093495" y="1584815"/>
              <a:ext cx="5639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Shared questionnaire among undergraduate</a:t>
              </a:r>
              <a:endParaRPr lang="en-US" sz="2400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3618278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References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06226F-92BD-4ADF-98E1-BBD59ABA7A15}"/>
              </a:ext>
            </a:extLst>
          </p:cNvPr>
          <p:cNvSpPr txBox="1"/>
          <p:nvPr/>
        </p:nvSpPr>
        <p:spPr>
          <a:xfrm>
            <a:off x="1697426" y="2994607"/>
            <a:ext cx="831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[3] M. Laal and S. M. Ghodsi, "Benefits of collaborative learning," in Procedia -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Social and Behavioral Sciences, Jan. 2012, vol. 31, pp. 486–490, doi: 10.1016/j.sbspro.2011.12.091.</a:t>
            </a: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A3F16-3602-4537-AA4F-C8376E26CF2E}"/>
              </a:ext>
            </a:extLst>
          </p:cNvPr>
          <p:cNvSpPr txBox="1"/>
          <p:nvPr/>
        </p:nvSpPr>
        <p:spPr>
          <a:xfrm>
            <a:off x="1697426" y="2199950"/>
            <a:ext cx="903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[2] A.Sfard, “On Two Metaphors for Learning and the Dangers of Choosing Just One,”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Educ. Res., vol. 27, no. 2, p. 4, 1998, doi: 10.2307/1176193.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541922-0304-4AF2-9CFA-947AE3B01F40}"/>
              </a:ext>
            </a:extLst>
          </p:cNvPr>
          <p:cNvSpPr txBox="1"/>
          <p:nvPr/>
        </p:nvSpPr>
        <p:spPr>
          <a:xfrm>
            <a:off x="1697426" y="4066263"/>
            <a:ext cx="968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[4] D. Wahyuningsih, “Active Learning Through Discussion in E-Learning,” Int. J. Act. Learn., vol. 1, no. 1, pp. 1–4, 2016, doi: 10.15294/ijal.v1i1.7733.</a:t>
            </a:r>
            <a:endParaRPr lang="en-US"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4B614-0A5A-4F92-8DA4-D662FDA09757}"/>
              </a:ext>
            </a:extLst>
          </p:cNvPr>
          <p:cNvSpPr txBox="1"/>
          <p:nvPr/>
        </p:nvSpPr>
        <p:spPr>
          <a:xfrm>
            <a:off x="1697426" y="1128294"/>
            <a:ext cx="942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[1] "What are the 4 C's of learning skills?", Newsroom.unl.edu.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[Online]. Available: https://newsroom.unl.edu/announce/csmce/5344/29195 [Accessed: 26 June 2021]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8BC44-4024-4570-AD62-CA84557B10F0}"/>
              </a:ext>
            </a:extLst>
          </p:cNvPr>
          <p:cNvSpPr txBox="1"/>
          <p:nvPr/>
        </p:nvSpPr>
        <p:spPr>
          <a:xfrm>
            <a:off x="1697426" y="4860918"/>
            <a:ext cx="979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  <a:cs typeface="Arial" pitchFamily="34" charset="0"/>
              </a:rPr>
              <a:t>[5] S. H. Kweon, H. J. Kweon, S. Kim, X. Li, X. Liu, and H. L. Kweon, </a:t>
            </a:r>
          </a:p>
          <a:p>
            <a:r>
              <a:rPr lang="en-US">
                <a:latin typeface="+mj-lt"/>
                <a:cs typeface="Arial" pitchFamily="34" charset="0"/>
              </a:rPr>
              <a:t>“A Brain Wave Research on VR (Virtual Reality) Usage: Comparison Between</a:t>
            </a:r>
          </a:p>
          <a:p>
            <a:r>
              <a:rPr lang="en-US">
                <a:latin typeface="+mj-lt"/>
                <a:cs typeface="Arial" pitchFamily="34" charset="0"/>
              </a:rPr>
              <a:t> VR and 2D Video in EEG Measurement,” in Advances in Intelligent Systems and Computing, </a:t>
            </a:r>
          </a:p>
          <a:p>
            <a:r>
              <a:rPr lang="en-US">
                <a:latin typeface="+mj-lt"/>
                <a:cs typeface="Arial" pitchFamily="34" charset="0"/>
              </a:rPr>
              <a:t>Springer International Publishing, 2017, pp. 194–203. doi: 10.1007/978-3-319-60366-7_19.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2420A8-FFAF-4D97-A9E9-A99EE8FE019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43410110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0" y="928302"/>
            <a:ext cx="521208" cy="489023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985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IT18001112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Tharaka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W.C.M.K.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B15161-3639-4899-95E1-BC06A7F00927}"/>
              </a:ext>
            </a:extLst>
          </p:cNvPr>
          <p:cNvSpPr txBox="1"/>
          <p:nvPr/>
        </p:nvSpPr>
        <p:spPr>
          <a:xfrm>
            <a:off x="3629321" y="2902314"/>
            <a:ext cx="6127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Demonstration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05574-64A6-427F-ACD3-50C7152FDD0D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86277774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IT18009132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Dilanka R.M.T.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8" name="Picture 7" descr="A person wearing a tie&#10;&#10;Description automatically generated with medium confidence">
            <a:extLst>
              <a:ext uri="{FF2B5EF4-FFF2-40B4-BE49-F238E27FC236}">
                <a16:creationId xmlns:a16="http://schemas.microsoft.com/office/drawing/2014/main" id="{6CC608B2-8653-46AC-A065-E95866A47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4568"/>
          <a:stretch>
            <a:fillRect/>
          </a:stretch>
        </p:blipFill>
        <p:spPr>
          <a:xfrm>
            <a:off x="1808986" y="2232668"/>
            <a:ext cx="2079522" cy="23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349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1200329"/>
            <a:chOff x="210416" y="281555"/>
            <a:chExt cx="10290900" cy="1200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Providing a near-real time, simulated student behavioral view of the students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EF4C85-C040-4438-BE6D-8C3AF217C10C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SUB OBJECTIVE - 03</a:t>
            </a:r>
          </a:p>
        </p:txBody>
      </p:sp>
    </p:spTree>
    <p:extLst>
      <p:ext uri="{BB962C8B-B14F-4D97-AF65-F5344CB8AC3E}">
        <p14:creationId xmlns:p14="http://schemas.microsoft.com/office/powerpoint/2010/main" val="383058863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IT18009132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Dilanka R.M.T.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eak Pro" panose="020b0504020101020102" pitchFamily="34" charset="0"/>
                <a:ea typeface="+mn-ea"/>
                <a:cs typeface="+mn-cs"/>
              </a:rPr>
              <a:t>36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10258492" cy="830997"/>
            <a:chOff x="1796105" y="1584815"/>
            <a:chExt cx="10258492" cy="8309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students are reluctant to expose their faces and backgrounds to the other attendees during the online lecture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Background and Research Gap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15761" y="4494225"/>
            <a:ext cx="8391850" cy="461665"/>
            <a:chOff x="1796105" y="1584815"/>
            <a:chExt cx="8391850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094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lecturer cannot see the students' live reactions and engagement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7DB90D3-F948-4B70-8C73-D672827253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3323" y="2475296"/>
            <a:ext cx="5233302" cy="182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E10C2-C1D4-4557-8FA3-0C5EC6D8F912}"/>
              </a:ext>
            </a:extLst>
          </p:cNvPr>
          <p:cNvSpPr txBox="1"/>
          <p:nvPr/>
        </p:nvSpPr>
        <p:spPr>
          <a:xfrm>
            <a:off x="7735220" y="338951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16C79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88%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A05CB2-DC7D-4E82-B7BB-854B5C77D94D}"/>
              </a:ext>
            </a:extLst>
          </p:cNvPr>
          <p:cNvCxnSpPr/>
          <p:nvPr/>
        </p:nvCxnSpPr>
        <p:spPr>
          <a:xfrm>
            <a:off x="6629400" y="3705225"/>
            <a:ext cx="981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8A492E-AE8E-442B-92BC-788FB4F8F5CF}"/>
              </a:ext>
            </a:extLst>
          </p:cNvPr>
          <p:cNvGrpSpPr/>
          <p:nvPr/>
        </p:nvGrpSpPr>
        <p:grpSpPr>
          <a:xfrm>
            <a:off x="2053323" y="5092724"/>
            <a:ext cx="2426965" cy="400110"/>
            <a:chOff x="2261086" y="2247063"/>
            <a:chExt cx="2426965" cy="40011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E641AD-F387-4E3D-8D1E-6644B6C408C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AEBFA-0E4B-477E-BAD1-4B4A06D4D8B5}"/>
                </a:ext>
              </a:extLst>
            </p:cNvPr>
            <p:cNvSpPr txBox="1"/>
            <p:nvPr/>
          </p:nvSpPr>
          <p:spPr>
            <a:xfrm>
              <a:off x="2413518" y="2247063"/>
              <a:ext cx="2274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Feel less motivation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7415007-90D1-48C0-9B03-B987E3784846}"/>
              </a:ext>
            </a:extLst>
          </p:cNvPr>
          <p:cNvGrpSpPr/>
          <p:nvPr/>
        </p:nvGrpSpPr>
        <p:grpSpPr>
          <a:xfrm>
            <a:off x="2053323" y="5486035"/>
            <a:ext cx="5670546" cy="400110"/>
            <a:chOff x="2261086" y="2247063"/>
            <a:chExt cx="5670546" cy="40011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52C862-A398-471B-A832-1B34AE8EBA7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17675ED-8730-48D9-9C51-2FE669AED695}"/>
                </a:ext>
              </a:extLst>
            </p:cNvPr>
            <p:cNvSpPr txBox="1"/>
            <p:nvPr/>
          </p:nvSpPr>
          <p:spPr>
            <a:xfrm>
              <a:off x="2413518" y="2247063"/>
              <a:ext cx="5518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Maintaining students’ attention is more challenging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F089FF5-80F3-41F3-BFBA-364687D43B3A}"/>
              </a:ext>
            </a:extLst>
          </p:cNvPr>
          <p:cNvGrpSpPr/>
          <p:nvPr/>
        </p:nvGrpSpPr>
        <p:grpSpPr>
          <a:xfrm>
            <a:off x="2031679" y="5896821"/>
            <a:ext cx="6567650" cy="400110"/>
            <a:chOff x="2261086" y="2247063"/>
            <a:chExt cx="6567650" cy="40011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68D6358-8021-4C5C-B926-749756A81AB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F76AAA-AB47-4CEC-B5C1-10AB969E32CD}"/>
                </a:ext>
              </a:extLst>
            </p:cNvPr>
            <p:cNvSpPr txBox="1"/>
            <p:nvPr/>
          </p:nvSpPr>
          <p:spPr>
            <a:xfrm>
              <a:off x="2413518" y="2247063"/>
              <a:ext cx="6415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Observe all the student behaviours in a screen is not practical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35997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10258492" cy="461665"/>
            <a:chOff x="1796105" y="1584815"/>
            <a:chExt cx="10258492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Apply Gamification Concepts to online teaching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Background and Research Gap</a:t>
              </a:r>
            </a:p>
          </p:txBody>
        </p:sp>
      </p:grp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F4E83135-D5B7-4A93-A909-80E23F660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64"/>
          <a:stretch>
            <a:fillRect/>
          </a:stretch>
        </p:blipFill>
        <p:spPr>
          <a:xfrm>
            <a:off x="3028950" y="2199913"/>
            <a:ext cx="7143750" cy="24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1694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38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911270-0513-404E-94EF-F9C2FF36582A}"/>
              </a:ext>
            </a:extLst>
          </p:cNvPr>
          <p:cNvGrpSpPr/>
          <p:nvPr/>
        </p:nvGrpSpPr>
        <p:grpSpPr>
          <a:xfrm>
            <a:off x="1800323" y="334692"/>
            <a:ext cx="3988211" cy="609828"/>
            <a:chOff x="277091" y="249153"/>
            <a:chExt cx="3988211" cy="60982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2EC80DF-6254-431A-AF22-25BF28BDE2F4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F17A74-F937-4834-8187-5BE9D53E0DB5}"/>
                </a:ext>
              </a:extLst>
            </p:cNvPr>
            <p:cNvSpPr txBox="1"/>
            <p:nvPr/>
          </p:nvSpPr>
          <p:spPr>
            <a:xfrm>
              <a:off x="480291" y="249153"/>
              <a:ext cx="37850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Research Problem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BD8EC-D446-4115-A35C-0387A252CD2F}"/>
              </a:ext>
            </a:extLst>
          </p:cNvPr>
          <p:cNvGrpSpPr/>
          <p:nvPr/>
        </p:nvGrpSpPr>
        <p:grpSpPr>
          <a:xfrm>
            <a:off x="1755933" y="1447820"/>
            <a:ext cx="10258492" cy="830997"/>
            <a:chOff x="1796105" y="1584815"/>
            <a:chExt cx="10258492" cy="8309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742DC0F-2259-4CE4-947F-1D08713B8890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6EEF6C4-D93D-470B-BE8E-E6EB3E7BABD7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FA58F63-60FC-4DF2-BD68-49C6FBEF03F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B8E750-44FD-43E2-B908-A39008DB8ADF}"/>
                </a:ext>
              </a:extLst>
            </p:cNvPr>
            <p:cNvSpPr txBox="1"/>
            <p:nvPr/>
          </p:nvSpPr>
          <p:spPr>
            <a:xfrm>
              <a:off x="2093495" y="1584815"/>
              <a:ext cx="9961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Providing the feature for the lecturers to observe the live behavior of the students while </a:t>
              </a:r>
              <a:r>
                <a:rPr lang="en-US" sz="2400" b="1">
                  <a:solidFill>
                    <a:srgbClr val="033454"/>
                  </a:solidFill>
                  <a:latin typeface="+mj-lt"/>
                  <a:cs typeface="Arial" pitchFamily="34" charset="0"/>
                </a:rPr>
                <a:t>protecting the privacy</a:t>
              </a:r>
            </a:p>
          </p:txBody>
        </p:sp>
      </p:grpSp>
      <p:pic>
        <p:nvPicPr>
          <p:cNvPr id="3" name="Picture 2" descr="A group of people sitting at desks in a classroom&#10;&#10;Description automatically generated with medium confidence">
            <a:extLst>
              <a:ext uri="{FF2B5EF4-FFF2-40B4-BE49-F238E27FC236}">
                <a16:creationId xmlns:a16="http://schemas.microsoft.com/office/drawing/2014/main" id="{EC1B5DB5-DF20-4D59-AC0C-E0C8FE90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028" y="2807170"/>
            <a:ext cx="5690502" cy="31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90603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ACA31F-0A37-4F8A-AE36-6997C67DB348}"/>
              </a:ext>
            </a:extLst>
          </p:cNvPr>
          <p:cNvGrpSpPr/>
          <p:nvPr/>
        </p:nvGrpSpPr>
        <p:grpSpPr>
          <a:xfrm>
            <a:off x="1777240" y="2114570"/>
            <a:ext cx="8081957" cy="461665"/>
            <a:chOff x="1796105" y="1584815"/>
            <a:chExt cx="8081957" cy="4616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0F1E3E8-F74A-418B-9426-CE8474AA8776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BE78F4-6ED1-423B-8D6D-D51BE44250A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474394-A9A7-4BDC-9614-327CD96DB0A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75CE63-A6B0-447F-90AD-EA794115EB3D}"/>
                </a:ext>
              </a:extLst>
            </p:cNvPr>
            <p:cNvSpPr txBox="1"/>
            <p:nvPr/>
          </p:nvSpPr>
          <p:spPr>
            <a:xfrm>
              <a:off x="2093495" y="1584815"/>
              <a:ext cx="7784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How to create the experience of a real classroom for lecturers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09AC53-3459-491C-B8F5-C4FF039F97AD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85D1E0-FC86-4669-BB6E-19300383901B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1BF76C-4CB3-491C-9CD4-B353F64CC13D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Research Question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3EDF06-A18A-4F9B-A56D-F41091B5F874}"/>
              </a:ext>
            </a:extLst>
          </p:cNvPr>
          <p:cNvGrpSpPr/>
          <p:nvPr/>
        </p:nvGrpSpPr>
        <p:grpSpPr>
          <a:xfrm>
            <a:off x="1777240" y="2768788"/>
            <a:ext cx="7626598" cy="830997"/>
            <a:chOff x="1796105" y="1584815"/>
            <a:chExt cx="7626598" cy="8309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25E4F6-AE75-471A-827B-B4BD24B579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3A8F729-9976-4192-B899-D882D3A94D9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B9D02F-E5EA-4852-B211-5CD64509A5A8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C20D4-F1FB-431A-8304-1DA331696809}"/>
                </a:ext>
              </a:extLst>
            </p:cNvPr>
            <p:cNvSpPr txBox="1"/>
            <p:nvPr/>
          </p:nvSpPr>
          <p:spPr>
            <a:xfrm>
              <a:off x="2093495" y="1584815"/>
              <a:ext cx="7329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How to enable separate voice channels between group of students</a:t>
              </a:r>
            </a:p>
          </p:txBody>
        </p:sp>
      </p:grpSp>
      <p:pic>
        <p:nvPicPr>
          <p:cNvPr id="23" name="Picture 2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C47DF64-0D86-4886-821E-334B86AC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D05A0-0BEC-4F86-8845-2FF99896FBDF}"/>
              </a:ext>
            </a:extLst>
          </p:cNvPr>
          <p:cNvGrpSpPr/>
          <p:nvPr/>
        </p:nvGrpSpPr>
        <p:grpSpPr>
          <a:xfrm>
            <a:off x="1760151" y="1462949"/>
            <a:ext cx="6948185" cy="461665"/>
            <a:chOff x="1796105" y="1584815"/>
            <a:chExt cx="6948185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9D64EA-7D24-448B-837A-8841AB773F1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0A44CE-36F1-4BF3-ADE6-E2E30EABC46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BE49817-E059-40BC-94A0-6BA607F5D4B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6F7FEC-A85B-43C7-A54B-7F5C27795BFB}"/>
                </a:ext>
              </a:extLst>
            </p:cNvPr>
            <p:cNvSpPr txBox="1"/>
            <p:nvPr/>
          </p:nvSpPr>
          <p:spPr>
            <a:xfrm>
              <a:off x="2093495" y="1584815"/>
              <a:ext cx="6650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How to use </a:t>
              </a:r>
              <a:r>
                <a:rPr lang="en-US" sz="2400" b="1" i="0">
                  <a:solidFill>
                    <a:srgbClr val="16C79A"/>
                  </a:solidFill>
                  <a:effectLst/>
                  <a:latin typeface="+mj-lt"/>
                  <a:cs typeface="Arial" pitchFamily="34" charset="0"/>
                </a:rPr>
                <a:t>Gamification</a:t>
              </a:r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concepts in online teaching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21458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4D61B1-3ABC-4E38-9BBE-1851AEEE3157}"/>
              </a:ext>
            </a:extLst>
          </p:cNvPr>
          <p:cNvGrpSpPr/>
          <p:nvPr/>
        </p:nvGrpSpPr>
        <p:grpSpPr>
          <a:xfrm>
            <a:off x="1755933" y="1447820"/>
            <a:ext cx="10152973" cy="461665"/>
            <a:chOff x="1796105" y="1584815"/>
            <a:chExt cx="10152973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497C685-021B-42E9-AB83-A9A0776AF88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1CFA3C-DD91-451F-A839-67860E8B561C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801ED4-B0F2-444D-8B41-D39F2D73E0B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C60044-DEAA-4455-A58B-5FD2F529D026}"/>
                </a:ext>
              </a:extLst>
            </p:cNvPr>
            <p:cNvSpPr txBox="1"/>
            <p:nvPr/>
          </p:nvSpPr>
          <p:spPr>
            <a:xfrm>
              <a:off x="2093495" y="1584815"/>
              <a:ext cx="98555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Providing a near-real time, simulated students' behavioral view to the lecturer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4EE003-4924-4971-A984-9BBF20581C24}"/>
              </a:ext>
            </a:extLst>
          </p:cNvPr>
          <p:cNvGrpSpPr/>
          <p:nvPr/>
        </p:nvGrpSpPr>
        <p:grpSpPr>
          <a:xfrm>
            <a:off x="1800323" y="334692"/>
            <a:ext cx="2458946" cy="609828"/>
            <a:chOff x="277091" y="249153"/>
            <a:chExt cx="2458946" cy="6098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D565EA-F992-4BB3-8D8F-C8D30B6EEC6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E15FFA-E7B7-4571-B7BB-1AAFD025FC0F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Objectives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3AE88-B0AC-4B4C-BC64-1E4D8C0EB50E}"/>
              </a:ext>
            </a:extLst>
          </p:cNvPr>
          <p:cNvGrpSpPr/>
          <p:nvPr/>
        </p:nvGrpSpPr>
        <p:grpSpPr>
          <a:xfrm>
            <a:off x="2249894" y="1940619"/>
            <a:ext cx="4598008" cy="400110"/>
            <a:chOff x="2261086" y="2247063"/>
            <a:chExt cx="4598008" cy="4001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EBC75-8463-4202-9E99-56F47B8F907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B6A8B-5B50-4303-937C-C817D69B6DE2}"/>
                </a:ext>
              </a:extLst>
            </p:cNvPr>
            <p:cNvSpPr txBox="1"/>
            <p:nvPr/>
          </p:nvSpPr>
          <p:spPr>
            <a:xfrm>
              <a:off x="2413518" y="2247063"/>
              <a:ext cx="4445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Build the Virtual Class Room Environment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502D63-C320-49D4-A333-7CA66AA82E82}"/>
              </a:ext>
            </a:extLst>
          </p:cNvPr>
          <p:cNvGrpSpPr/>
          <p:nvPr/>
        </p:nvGrpSpPr>
        <p:grpSpPr>
          <a:xfrm>
            <a:off x="2249894" y="2318383"/>
            <a:ext cx="8416233" cy="400110"/>
            <a:chOff x="2261086" y="2247063"/>
            <a:chExt cx="8416233" cy="40011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1E0B4C-CE38-44B9-A710-ED5F8D0BBD48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F947E6-4A5B-46DE-81C8-D606051BA417}"/>
                </a:ext>
              </a:extLst>
            </p:cNvPr>
            <p:cNvSpPr txBox="1"/>
            <p:nvPr/>
          </p:nvSpPr>
          <p:spPr>
            <a:xfrm>
              <a:off x="2413518" y="2247063"/>
              <a:ext cx="8263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Build Student Representational Models With Facial Expressions and Behaviours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AFE8A21-1D7A-4745-B7FB-2033E378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2D192BD1-2216-4FDC-9764-917A5A773BB5}"/>
              </a:ext>
            </a:extLst>
          </p:cNvPr>
          <p:cNvGrpSpPr/>
          <p:nvPr/>
        </p:nvGrpSpPr>
        <p:grpSpPr>
          <a:xfrm>
            <a:off x="1715761" y="3048632"/>
            <a:ext cx="4645440" cy="461665"/>
            <a:chOff x="1796105" y="1584815"/>
            <a:chExt cx="4645440" cy="4616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C0F8D7-62E8-4AAC-9764-B28D5C090511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1F8EE46-27CC-4E32-B66F-9043555C1E9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09FE90-CC62-41E2-856A-E2CA9894211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BF3848-71DA-47AD-AEDD-45D9AB3AAFE6}"/>
                </a:ext>
              </a:extLst>
            </p:cNvPr>
            <p:cNvSpPr txBox="1"/>
            <p:nvPr/>
          </p:nvSpPr>
          <p:spPr>
            <a:xfrm>
              <a:off x="2093495" y="1584815"/>
              <a:ext cx="4348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Capture Students’ Hand Gestures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4AAF19-ED62-4A21-83DB-B6961AB3F178}"/>
              </a:ext>
            </a:extLst>
          </p:cNvPr>
          <p:cNvGrpSpPr/>
          <p:nvPr/>
        </p:nvGrpSpPr>
        <p:grpSpPr>
          <a:xfrm>
            <a:off x="1715761" y="3818913"/>
            <a:ext cx="7390139" cy="830997"/>
            <a:chOff x="1796105" y="1584815"/>
            <a:chExt cx="7390139" cy="83099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5CD8707-D695-45C6-9BB2-FA515CEAA65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C50205C-25C5-48CE-AD18-D85465A5CB0F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FA07A7B-84F2-4291-B83C-AD184BE69A8A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E097699-6821-42A3-967B-72E64789CEF1}"/>
                </a:ext>
              </a:extLst>
            </p:cNvPr>
            <p:cNvSpPr txBox="1"/>
            <p:nvPr/>
          </p:nvSpPr>
          <p:spPr>
            <a:xfrm>
              <a:off x="2093495" y="1584815"/>
              <a:ext cx="7092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Enable separate voice communication between lecturer and selected student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34185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41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9589103" cy="609828"/>
            <a:chOff x="277091" y="249153"/>
            <a:chExt cx="9589103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938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379C54-A8B9-479F-BD79-4F3DD156194D}"/>
              </a:ext>
            </a:extLst>
          </p:cNvPr>
          <p:cNvGrpSpPr/>
          <p:nvPr/>
        </p:nvGrpSpPr>
        <p:grpSpPr>
          <a:xfrm>
            <a:off x="1755933" y="1447820"/>
            <a:ext cx="3637663" cy="461665"/>
            <a:chOff x="1796105" y="1584815"/>
            <a:chExt cx="3637663" cy="4616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AF10AF-BB96-4B10-9D3A-03BE54A35D5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FEFB984-864B-4491-B31D-439452962BCA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6F910A-9A01-4E96-8261-644E5146717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110E32-2FB8-4145-AE99-29F0CEFACD3C}"/>
                </a:ext>
              </a:extLst>
            </p:cNvPr>
            <p:cNvSpPr txBox="1"/>
            <p:nvPr/>
          </p:nvSpPr>
          <p:spPr>
            <a:xfrm>
              <a:off x="2093495" y="1584815"/>
              <a:ext cx="3340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Functional Requirements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013449-0AC4-405C-805C-E8FC6E8145E7}"/>
              </a:ext>
            </a:extLst>
          </p:cNvPr>
          <p:cNvGrpSpPr/>
          <p:nvPr/>
        </p:nvGrpSpPr>
        <p:grpSpPr>
          <a:xfrm>
            <a:off x="2134484" y="1940619"/>
            <a:ext cx="6233199" cy="400110"/>
            <a:chOff x="2261086" y="2247063"/>
            <a:chExt cx="6233199" cy="4001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E1C8F1-4D06-427C-976B-172DABC4352F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D09727-B872-402B-A727-53D7CA4023B3}"/>
                </a:ext>
              </a:extLst>
            </p:cNvPr>
            <p:cNvSpPr txBox="1"/>
            <p:nvPr/>
          </p:nvSpPr>
          <p:spPr>
            <a:xfrm>
              <a:off x="2413518" y="2247063"/>
              <a:ext cx="6080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Virtual classroom with near real-time student behaviours 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8D59D5-5B17-4492-8E14-BD479612D587}"/>
              </a:ext>
            </a:extLst>
          </p:cNvPr>
          <p:cNvGrpSpPr/>
          <p:nvPr/>
        </p:nvGrpSpPr>
        <p:grpSpPr>
          <a:xfrm>
            <a:off x="2134484" y="2325832"/>
            <a:ext cx="6438512" cy="400110"/>
            <a:chOff x="2261086" y="2247063"/>
            <a:chExt cx="6438512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54AB366-A698-4D20-BA1E-720251CB77F7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17EF6F-3E42-4678-BF73-A64299D039B6}"/>
                </a:ext>
              </a:extLst>
            </p:cNvPr>
            <p:cNvSpPr txBox="1"/>
            <p:nvPr/>
          </p:nvSpPr>
          <p:spPr>
            <a:xfrm>
              <a:off x="2413518" y="2247063"/>
              <a:ext cx="628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Attentiveness of each student and Overall class room status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F7D62C-3261-492C-B4BB-3B1F675F4C67}"/>
              </a:ext>
            </a:extLst>
          </p:cNvPr>
          <p:cNvGrpSpPr/>
          <p:nvPr/>
        </p:nvGrpSpPr>
        <p:grpSpPr>
          <a:xfrm>
            <a:off x="2134484" y="2711045"/>
            <a:ext cx="6796687" cy="400110"/>
            <a:chOff x="2261086" y="2247063"/>
            <a:chExt cx="6796687" cy="4001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63F11C1-8FA9-434E-AA75-7664CB19CA8B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4A1E93-0119-49A3-A0DC-2712B66355C6}"/>
                </a:ext>
              </a:extLst>
            </p:cNvPr>
            <p:cNvSpPr txBox="1"/>
            <p:nvPr/>
          </p:nvSpPr>
          <p:spPr>
            <a:xfrm>
              <a:off x="2413518" y="2247063"/>
              <a:ext cx="6644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Lecturer should notify if most students got confused at a point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4A4A2F-3B0D-49C6-BC1F-FE918F6BE49F}"/>
              </a:ext>
            </a:extLst>
          </p:cNvPr>
          <p:cNvGrpSpPr/>
          <p:nvPr/>
        </p:nvGrpSpPr>
        <p:grpSpPr>
          <a:xfrm>
            <a:off x="2134484" y="3096257"/>
            <a:ext cx="5670096" cy="400110"/>
            <a:chOff x="2261086" y="2247063"/>
            <a:chExt cx="5670096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3D4323-2FFB-4397-AC30-39778C692EE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0364B0-641B-4FF6-8219-7EEAD472841E}"/>
                </a:ext>
              </a:extLst>
            </p:cNvPr>
            <p:cNvSpPr txBox="1"/>
            <p:nvPr/>
          </p:nvSpPr>
          <p:spPr>
            <a:xfrm>
              <a:off x="2413518" y="2247063"/>
              <a:ext cx="5517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Student engagement report though out the lecturer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0FBDB8-A882-48D1-8759-B0B9D417217D}"/>
              </a:ext>
            </a:extLst>
          </p:cNvPr>
          <p:cNvGrpSpPr/>
          <p:nvPr/>
        </p:nvGrpSpPr>
        <p:grpSpPr>
          <a:xfrm>
            <a:off x="1715761" y="3635849"/>
            <a:ext cx="4181082" cy="461665"/>
            <a:chOff x="1796105" y="1584815"/>
            <a:chExt cx="41810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7EF20D-F6CF-44A3-BCC6-E1D41851E9E8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0E3F37A-0156-46C8-A14D-48644E45CC2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D598108-0637-475D-B39A-41AC079D085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E53FC3-D2BB-4B57-9A75-404DB04C97B3}"/>
                </a:ext>
              </a:extLst>
            </p:cNvPr>
            <p:cNvSpPr txBox="1"/>
            <p:nvPr/>
          </p:nvSpPr>
          <p:spPr>
            <a:xfrm>
              <a:off x="2093495" y="1584815"/>
              <a:ext cx="388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Non-Functional Requirements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A53F37E-648E-44FB-973C-683524DF51B4}"/>
              </a:ext>
            </a:extLst>
          </p:cNvPr>
          <p:cNvGrpSpPr/>
          <p:nvPr/>
        </p:nvGrpSpPr>
        <p:grpSpPr>
          <a:xfrm>
            <a:off x="2134484" y="4121585"/>
            <a:ext cx="1438810" cy="400110"/>
            <a:chOff x="2261086" y="2247063"/>
            <a:chExt cx="1438810" cy="4001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6FE64F6-0506-4D74-BCB3-E4182908DAE2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19922D-2004-4914-AD9E-BC0661F7FF93}"/>
                </a:ext>
              </a:extLst>
            </p:cNvPr>
            <p:cNvSpPr txBox="1"/>
            <p:nvPr/>
          </p:nvSpPr>
          <p:spPr>
            <a:xfrm>
              <a:off x="2413518" y="2247063"/>
              <a:ext cx="1286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Availability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A31E46-24E1-4135-9741-D2D7A294FD5E}"/>
              </a:ext>
            </a:extLst>
          </p:cNvPr>
          <p:cNvGrpSpPr/>
          <p:nvPr/>
        </p:nvGrpSpPr>
        <p:grpSpPr>
          <a:xfrm>
            <a:off x="2134484" y="4506798"/>
            <a:ext cx="1447787" cy="400110"/>
            <a:chOff x="2261086" y="2247063"/>
            <a:chExt cx="1447787" cy="40011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D48E06-04A6-4E1B-A319-DCF915B778A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3C102E-592D-48FE-9309-8543E52C4439}"/>
                </a:ext>
              </a:extLst>
            </p:cNvPr>
            <p:cNvSpPr txBox="1"/>
            <p:nvPr/>
          </p:nvSpPr>
          <p:spPr>
            <a:xfrm>
              <a:off x="2413518" y="2247063"/>
              <a:ext cx="1295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Reusability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11D6F2-1AB6-44DB-AB6F-DF2C2369D991}"/>
              </a:ext>
            </a:extLst>
          </p:cNvPr>
          <p:cNvGrpSpPr/>
          <p:nvPr/>
        </p:nvGrpSpPr>
        <p:grpSpPr>
          <a:xfrm>
            <a:off x="2134484" y="4892011"/>
            <a:ext cx="1355710" cy="400110"/>
            <a:chOff x="2261086" y="2247063"/>
            <a:chExt cx="1355710" cy="40011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A062001-88FE-4533-BA2A-9311C736CF08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7E8495-8816-4F06-B51C-5851D60392C7}"/>
                </a:ext>
              </a:extLst>
            </p:cNvPr>
            <p:cNvSpPr txBox="1"/>
            <p:nvPr/>
          </p:nvSpPr>
          <p:spPr>
            <a:xfrm>
              <a:off x="2413518" y="2247063"/>
              <a:ext cx="1203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Scalability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7E42D61-6056-431D-BE1B-D2B85F454410}"/>
              </a:ext>
            </a:extLst>
          </p:cNvPr>
          <p:cNvGrpSpPr/>
          <p:nvPr/>
        </p:nvGrpSpPr>
        <p:grpSpPr>
          <a:xfrm>
            <a:off x="2134484" y="5277223"/>
            <a:ext cx="1346990" cy="400110"/>
            <a:chOff x="2261086" y="2247063"/>
            <a:chExt cx="1346990" cy="4001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6B9E61-4DFE-4AB4-A489-14804043C93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AE255D-3CA2-4544-B6C7-EEEF6F3B0DDF}"/>
                </a:ext>
              </a:extLst>
            </p:cNvPr>
            <p:cNvSpPr txBox="1"/>
            <p:nvPr/>
          </p:nvSpPr>
          <p:spPr>
            <a:xfrm>
              <a:off x="2413518" y="2247063"/>
              <a:ext cx="1194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Useability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626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02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4121260" cy="609828"/>
            <a:chOff x="277091" y="249153"/>
            <a:chExt cx="4121260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33454"/>
                  </a:solidFill>
                  <a:latin typeface="Arial" pitchFamily="34" charset="0"/>
                  <a:cs typeface="Arial" pitchFamily="34" charset="0"/>
                </a:rPr>
                <a:t>Research Question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96104" y="1450268"/>
            <a:ext cx="7710830" cy="461665"/>
            <a:chOff x="1796105" y="1584815"/>
            <a:chExt cx="7710830" cy="4616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7413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How to enhance online learning and teaching experience ?</a:t>
              </a:r>
              <a:endParaRPr lang="en-US" sz="2400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21" name="Picture 20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80D395E-BFF9-4002-8D98-2F4924DC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332290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209B5C-D708-480E-914E-9D6C1233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17" y="1395466"/>
            <a:ext cx="8095509" cy="495118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5538315" cy="609828"/>
            <a:chOff x="277091" y="249153"/>
            <a:chExt cx="5538315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5335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 Overview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0997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43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FAE6D1-056F-451B-85E7-293D4318F386}"/>
              </a:ext>
            </a:extLst>
          </p:cNvPr>
          <p:cNvGrpSpPr/>
          <p:nvPr/>
        </p:nvGrpSpPr>
        <p:grpSpPr>
          <a:xfrm>
            <a:off x="1800323" y="334692"/>
            <a:ext cx="2995952" cy="609828"/>
            <a:chOff x="277091" y="249153"/>
            <a:chExt cx="2995952" cy="60982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C3B5C0-FFFE-4AC9-A8B6-B5D7322C9C7E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FF18CCC-E168-4896-B417-209C04F23280}"/>
                </a:ext>
              </a:extLst>
            </p:cNvPr>
            <p:cNvSpPr txBox="1"/>
            <p:nvPr/>
          </p:nvSpPr>
          <p:spPr>
            <a:xfrm>
              <a:off x="480291" y="249153"/>
              <a:ext cx="27927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Technologies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E62280A-DE97-44FD-B709-D79DF5AD385B}"/>
              </a:ext>
            </a:extLst>
          </p:cNvPr>
          <p:cNvGrpSpPr/>
          <p:nvPr/>
        </p:nvGrpSpPr>
        <p:grpSpPr>
          <a:xfrm>
            <a:off x="2187025" y="1498758"/>
            <a:ext cx="5568785" cy="400110"/>
            <a:chOff x="2302750" y="3799391"/>
            <a:chExt cx="5568785" cy="40011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67DA69E-1ADF-4900-895B-1AF75B144D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F26ACA2-5697-4728-A2EE-AE9826A3983E}"/>
                </a:ext>
              </a:extLst>
            </p:cNvPr>
            <p:cNvSpPr txBox="1"/>
            <p:nvPr/>
          </p:nvSpPr>
          <p:spPr>
            <a:xfrm>
              <a:off x="2488971" y="3799391"/>
              <a:ext cx="5382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Unity Game Engine - Build the Virtual Environment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D4A3BB-3015-421A-B659-4409527D48AC}"/>
              </a:ext>
            </a:extLst>
          </p:cNvPr>
          <p:cNvGrpSpPr/>
          <p:nvPr/>
        </p:nvGrpSpPr>
        <p:grpSpPr>
          <a:xfrm>
            <a:off x="2187025" y="2031966"/>
            <a:ext cx="4078505" cy="400110"/>
            <a:chOff x="2302750" y="3799391"/>
            <a:chExt cx="4078505" cy="40011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5C207F3-3F9D-4C1E-B9F6-DCADA76D2B9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A8AE33-7292-4D95-BFC2-884D1912602F}"/>
                </a:ext>
              </a:extLst>
            </p:cNvPr>
            <p:cNvSpPr txBox="1"/>
            <p:nvPr/>
          </p:nvSpPr>
          <p:spPr>
            <a:xfrm>
              <a:off x="2488971" y="3799391"/>
              <a:ext cx="38922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C# - Development language of Unity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AB55289-D9E5-4DDF-8F11-B350335D9CAA}"/>
              </a:ext>
            </a:extLst>
          </p:cNvPr>
          <p:cNvGrpSpPr/>
          <p:nvPr/>
        </p:nvGrpSpPr>
        <p:grpSpPr>
          <a:xfrm>
            <a:off x="2187025" y="2565174"/>
            <a:ext cx="2092512" cy="400110"/>
            <a:chOff x="2302750" y="3799391"/>
            <a:chExt cx="2092512" cy="40011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1BCD5C0-5193-47CF-AE82-B728DFB43D9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F79FAD5-BAFF-4836-8B4C-5BCF9A2400CF}"/>
                </a:ext>
              </a:extLst>
            </p:cNvPr>
            <p:cNvSpPr txBox="1"/>
            <p:nvPr/>
          </p:nvSpPr>
          <p:spPr>
            <a:xfrm>
              <a:off x="2488971" y="3799391"/>
              <a:ext cx="19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Visual Studio IDE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9DC8907-9081-47CA-ACEF-13B7D487C183}"/>
              </a:ext>
            </a:extLst>
          </p:cNvPr>
          <p:cNvGrpSpPr/>
          <p:nvPr/>
        </p:nvGrpSpPr>
        <p:grpSpPr>
          <a:xfrm>
            <a:off x="2187025" y="3098382"/>
            <a:ext cx="6464158" cy="400110"/>
            <a:chOff x="2302750" y="3799391"/>
            <a:chExt cx="6464158" cy="40011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87664E9-CDCA-4E5D-A36E-9BF6E89FF84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0CAF099-036A-41BF-8C4B-E1EB394E72AD}"/>
                </a:ext>
              </a:extLst>
            </p:cNvPr>
            <p:cNvSpPr txBox="1"/>
            <p:nvPr/>
          </p:nvSpPr>
          <p:spPr>
            <a:xfrm>
              <a:off x="2488971" y="3799391"/>
              <a:ext cx="6277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Photon Unity Networking - Multiuser Development in Unity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CACE0EB-39C2-4460-96E4-A815F41A384B}"/>
              </a:ext>
            </a:extLst>
          </p:cNvPr>
          <p:cNvGrpSpPr/>
          <p:nvPr/>
        </p:nvGrpSpPr>
        <p:grpSpPr>
          <a:xfrm>
            <a:off x="2187025" y="3631590"/>
            <a:ext cx="7330484" cy="400110"/>
            <a:chOff x="2302750" y="3799391"/>
            <a:chExt cx="7330484" cy="40011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D10F97B-C2DF-462F-80BF-00C7DE8D790C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60CF9B-BED7-4748-950C-825E9A823FDD}"/>
                </a:ext>
              </a:extLst>
            </p:cNvPr>
            <p:cNvSpPr txBox="1"/>
            <p:nvPr/>
          </p:nvSpPr>
          <p:spPr>
            <a:xfrm>
              <a:off x="2488971" y="3799391"/>
              <a:ext cx="7144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Agora - Enable voice communication between lecturer and students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F830B69-57FF-46B5-8828-D33AFE23DAB0}"/>
              </a:ext>
            </a:extLst>
          </p:cNvPr>
          <p:cNvGrpSpPr/>
          <p:nvPr/>
        </p:nvGrpSpPr>
        <p:grpSpPr>
          <a:xfrm>
            <a:off x="2187025" y="4164798"/>
            <a:ext cx="3161331" cy="400110"/>
            <a:chOff x="2302750" y="3799391"/>
            <a:chExt cx="3161331" cy="40011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3F84257-084F-4F9D-B8DC-5F1B17C81E2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F483FFC-3307-4951-8205-7CDDFBBD1966}"/>
                </a:ext>
              </a:extLst>
            </p:cNvPr>
            <p:cNvSpPr txBox="1"/>
            <p:nvPr/>
          </p:nvSpPr>
          <p:spPr>
            <a:xfrm>
              <a:off x="2488971" y="3799391"/>
              <a:ext cx="2975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Mongo DB Atlas - Database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771A79F-483C-4CE1-9C60-33050641696C}"/>
              </a:ext>
            </a:extLst>
          </p:cNvPr>
          <p:cNvGrpSpPr/>
          <p:nvPr/>
        </p:nvGrpSpPr>
        <p:grpSpPr>
          <a:xfrm>
            <a:off x="2187025" y="4698006"/>
            <a:ext cx="3426019" cy="400110"/>
            <a:chOff x="2302750" y="3799391"/>
            <a:chExt cx="3426019" cy="40011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648F4FC-31AF-4F4F-9190-57696C9CDB1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7D81B29-874B-4051-B2B9-8E368A4CCEC8}"/>
                </a:ext>
              </a:extLst>
            </p:cNvPr>
            <p:cNvSpPr txBox="1"/>
            <p:nvPr/>
          </p:nvSpPr>
          <p:spPr>
            <a:xfrm>
              <a:off x="2488971" y="3799391"/>
              <a:ext cx="3239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Node.JS, Express.JS - REST API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46149ED-F7D4-4CEF-8607-C6602348CD83}"/>
              </a:ext>
            </a:extLst>
          </p:cNvPr>
          <p:cNvGrpSpPr/>
          <p:nvPr/>
        </p:nvGrpSpPr>
        <p:grpSpPr>
          <a:xfrm>
            <a:off x="2187025" y="5231212"/>
            <a:ext cx="4103640" cy="400110"/>
            <a:chOff x="2302750" y="3799391"/>
            <a:chExt cx="4103640" cy="40011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84D8B0D-B599-4F67-ACE9-D76792F7984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4DC7AD4-01E3-4ED8-9274-421E1A70152C}"/>
                </a:ext>
              </a:extLst>
            </p:cNvPr>
            <p:cNvSpPr txBox="1"/>
            <p:nvPr/>
          </p:nvSpPr>
          <p:spPr>
            <a:xfrm>
              <a:off x="2488971" y="3799391"/>
              <a:ext cx="3917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AWS EC2 cloud service - Cloud Sever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28191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8357997" cy="609828"/>
            <a:chOff x="277091" y="249153"/>
            <a:chExt cx="8357997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8154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1DFBB7-A11B-414B-ADD3-73184345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96"/>
          <a:stretch>
            <a:fillRect/>
          </a:stretch>
        </p:blipFill>
        <p:spPr>
          <a:xfrm>
            <a:off x="1800323" y="1156339"/>
            <a:ext cx="7743578" cy="53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675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9170719" cy="609828"/>
            <a:chOff x="277091" y="249153"/>
            <a:chExt cx="9170719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89675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20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E836CC-1481-478F-B865-2997AE15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23" y="1156339"/>
            <a:ext cx="7055833" cy="5561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E61754-6F8B-4D36-BCF2-B672D27672B1}"/>
              </a:ext>
            </a:extLst>
          </p:cNvPr>
          <p:cNvSpPr/>
          <p:nvPr/>
        </p:nvSpPr>
        <p:spPr>
          <a:xfrm>
            <a:off x="1800323" y="1156339"/>
            <a:ext cx="1659314" cy="570166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131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9170719" cy="609828"/>
            <a:chOff x="277091" y="249153"/>
            <a:chExt cx="9170719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89675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20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E33BA-19D1-415D-A8BA-F1BB927589D9}"/>
              </a:ext>
            </a:extLst>
          </p:cNvPr>
          <p:cNvGrpSpPr/>
          <p:nvPr/>
        </p:nvGrpSpPr>
        <p:grpSpPr>
          <a:xfrm>
            <a:off x="2181707" y="1942745"/>
            <a:ext cx="1345513" cy="400110"/>
            <a:chOff x="2302750" y="3799391"/>
            <a:chExt cx="1345513" cy="400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122000-5253-4462-9776-FD73F7D8F9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3CE4A-8850-459A-9C1B-6461DC73C120}"/>
                </a:ext>
              </a:extLst>
            </p:cNvPr>
            <p:cNvSpPr txBox="1"/>
            <p:nvPr/>
          </p:nvSpPr>
          <p:spPr>
            <a:xfrm>
              <a:off x="2488971" y="3799391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UI Design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B523BA-01F9-4DD8-85B5-6E5411FCEAAB}"/>
              </a:ext>
            </a:extLst>
          </p:cNvPr>
          <p:cNvGrpSpPr/>
          <p:nvPr/>
        </p:nvGrpSpPr>
        <p:grpSpPr>
          <a:xfrm>
            <a:off x="2181707" y="2475953"/>
            <a:ext cx="3303036" cy="400110"/>
            <a:chOff x="2302750" y="3799391"/>
            <a:chExt cx="3303036" cy="4001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2EFF0A-4DBC-46AA-B5E0-EDBE952A7A33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FF44E4-2D5B-4099-A404-E0B95D0309C7}"/>
                </a:ext>
              </a:extLst>
            </p:cNvPr>
            <p:cNvSpPr txBox="1"/>
            <p:nvPr/>
          </p:nvSpPr>
          <p:spPr>
            <a:xfrm>
              <a:off x="2488971" y="3799391"/>
              <a:ext cx="3116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Create the lecture hall scene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DDE32C-5D89-4D3E-AE5A-07039302C0D8}"/>
              </a:ext>
            </a:extLst>
          </p:cNvPr>
          <p:cNvGrpSpPr/>
          <p:nvPr/>
        </p:nvGrpSpPr>
        <p:grpSpPr>
          <a:xfrm>
            <a:off x="2181707" y="3009161"/>
            <a:ext cx="6107394" cy="400110"/>
            <a:chOff x="2302750" y="3799391"/>
            <a:chExt cx="6107394" cy="40011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30A1D5-EFA9-4013-A8E7-F675E0A79C0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9E546F-2547-42BC-9776-F6540BE5F22C}"/>
                </a:ext>
              </a:extLst>
            </p:cNvPr>
            <p:cNvSpPr txBox="1"/>
            <p:nvPr/>
          </p:nvSpPr>
          <p:spPr>
            <a:xfrm>
              <a:off x="2488971" y="3799391"/>
              <a:ext cx="5921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Develop an API-Stub to mock the database connectivity</a:t>
              </a:r>
              <a:endParaRPr lang="en-US" sz="2000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6F7006-DE59-4071-A8B7-2BCED904CC98}"/>
              </a:ext>
            </a:extLst>
          </p:cNvPr>
          <p:cNvGrpSpPr/>
          <p:nvPr/>
        </p:nvGrpSpPr>
        <p:grpSpPr>
          <a:xfrm>
            <a:off x="2181707" y="3542369"/>
            <a:ext cx="3278734" cy="400110"/>
            <a:chOff x="2302750" y="3799391"/>
            <a:chExt cx="3278734" cy="4001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D7C4CD-3DF1-4A6D-8833-8A74D9C0E0D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8899D7-4FD6-43CB-8048-6BCEAC3185E0}"/>
                </a:ext>
              </a:extLst>
            </p:cNvPr>
            <p:cNvSpPr txBox="1"/>
            <p:nvPr/>
          </p:nvSpPr>
          <p:spPr>
            <a:xfrm>
              <a:off x="2488971" y="3799391"/>
              <a:ext cx="3092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Create basic student models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CF51C9-CDFC-4B3F-8ADF-5740673B43F0}"/>
              </a:ext>
            </a:extLst>
          </p:cNvPr>
          <p:cNvGrpSpPr/>
          <p:nvPr/>
        </p:nvGrpSpPr>
        <p:grpSpPr>
          <a:xfrm>
            <a:off x="2181707" y="4075577"/>
            <a:ext cx="6212038" cy="400110"/>
            <a:chOff x="2302750" y="3799391"/>
            <a:chExt cx="6212038" cy="4001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3128314-5CED-446A-B250-64AB446A184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E788F8-BA56-4275-B77D-0BB0EDD018B9}"/>
                </a:ext>
              </a:extLst>
            </p:cNvPr>
            <p:cNvSpPr txBox="1"/>
            <p:nvPr/>
          </p:nvSpPr>
          <p:spPr>
            <a:xfrm>
              <a:off x="2488971" y="3799391"/>
              <a:ext cx="60258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Setup lighting and Physical behaviors in th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e environment</a:t>
              </a:r>
              <a:endParaRPr lang="en-US" sz="2000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4C8839-DF68-4075-8E33-825AE7661F12}"/>
              </a:ext>
            </a:extLst>
          </p:cNvPr>
          <p:cNvGrpSpPr/>
          <p:nvPr/>
        </p:nvGrpSpPr>
        <p:grpSpPr>
          <a:xfrm>
            <a:off x="2213658" y="5496451"/>
            <a:ext cx="5667914" cy="400110"/>
            <a:chOff x="2302750" y="3799391"/>
            <a:chExt cx="5667914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CDB411-D038-4807-8C74-807FC61B329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 sz="28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4A0EF9-E1B5-404E-934E-486709C479DB}"/>
                </a:ext>
              </a:extLst>
            </p:cNvPr>
            <p:cNvSpPr txBox="1"/>
            <p:nvPr/>
          </p:nvSpPr>
          <p:spPr>
            <a:xfrm>
              <a:off x="2488971" y="3799391"/>
              <a:ext cx="5481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i="0">
                  <a:solidFill>
                    <a:srgbClr val="000000"/>
                  </a:solidFill>
                  <a:effectLst/>
                  <a:latin typeface="+mj-lt"/>
                  <a:cs typeface="Arial" pitchFamily="34" charset="0"/>
                </a:rPr>
                <a:t>Dynamically Render the student models to the view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B7C31F-85BA-46F4-9BD4-5DE706D3BCAD}"/>
              </a:ext>
            </a:extLst>
          </p:cNvPr>
          <p:cNvSpPr txBox="1"/>
          <p:nvPr/>
        </p:nvSpPr>
        <p:spPr>
          <a:xfrm>
            <a:off x="2060151" y="1438454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Completed</a:t>
            </a:r>
            <a:endParaRPr lang="en-GB" sz="3200" b="1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ECB803-EDE7-42D7-91EF-54077DBD34DC}"/>
              </a:ext>
            </a:extLst>
          </p:cNvPr>
          <p:cNvSpPr txBox="1"/>
          <p:nvPr/>
        </p:nvSpPr>
        <p:spPr>
          <a:xfrm>
            <a:off x="2060151" y="4850869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In Progress</a:t>
            </a:r>
            <a:endParaRPr lang="en-GB" sz="3200" b="1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0" descr="Text, whiteboard&#10;&#10;Description automatically generated">
            <a:extLst>
              <a:ext uri="{FF2B5EF4-FFF2-40B4-BE49-F238E27FC236}">
                <a16:creationId xmlns:a16="http://schemas.microsoft.com/office/drawing/2014/main" id="{E3A53172-B551-4C32-BCD5-2928C8A4E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48722" y="3278020"/>
            <a:ext cx="3143278" cy="330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9615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9241252" cy="609828"/>
            <a:chOff x="277091" y="249153"/>
            <a:chExt cx="9241252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90380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20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 descr="A picture containing floor, indoor, ceiling, room&#10;&#10;Description automatically generated">
            <a:extLst>
              <a:ext uri="{FF2B5EF4-FFF2-40B4-BE49-F238E27FC236}">
                <a16:creationId xmlns:a16="http://schemas.microsoft.com/office/drawing/2014/main" id="{198498DD-CFF8-4D6A-9653-39696C7DD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1156339"/>
            <a:ext cx="9038049" cy="50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15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49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9241252" cy="609828"/>
            <a:chOff x="277091" y="249153"/>
            <a:chExt cx="9241252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90380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20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 descr="A picture containing indoor, ceiling, conference room&#10;&#10;Description automatically generated">
            <a:extLst>
              <a:ext uri="{FF2B5EF4-FFF2-40B4-BE49-F238E27FC236}">
                <a16:creationId xmlns:a16="http://schemas.microsoft.com/office/drawing/2014/main" id="{CDC70C5F-6CC4-402E-8578-88FC1D21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1156339"/>
            <a:ext cx="9055323" cy="5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6076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9241252" cy="609828"/>
            <a:chOff x="277091" y="249153"/>
            <a:chExt cx="9241252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90380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sz="20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  <a:endParaRPr lang="en-GB" sz="3200" b="1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E5FD1D-F115-476F-8F9A-DA7E6F38F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3" y="1156339"/>
            <a:ext cx="9038052" cy="50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73411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8BDCE-1F0E-4454-B18C-3D02F91B8B73}"/>
              </a:ext>
            </a:extLst>
          </p:cNvPr>
          <p:cNvSpPr txBox="1"/>
          <p:nvPr/>
        </p:nvSpPr>
        <p:spPr>
          <a:xfrm>
            <a:off x="3629321" y="2902314"/>
            <a:ext cx="6127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Demonstration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4BA2E-94F9-4F3F-8E2B-AD4B9C9F89DD}"/>
              </a:ext>
            </a:extLst>
          </p:cNvPr>
          <p:cNvSpPr/>
          <p:nvPr/>
        </p:nvSpPr>
        <p:spPr>
          <a:xfrm>
            <a:off x="10913856" y="1133476"/>
            <a:ext cx="1121680" cy="45641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A9FE84-B494-4399-B4EB-479E60D965B8}"/>
              </a:ext>
            </a:extLst>
          </p:cNvPr>
          <p:cNvSpPr/>
          <p:nvPr/>
        </p:nvSpPr>
        <p:spPr>
          <a:xfrm>
            <a:off x="10913856" y="4352924"/>
            <a:ext cx="1121680" cy="134467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852830-9B88-4AA8-A1FA-FC0721767455}"/>
              </a:ext>
            </a:extLst>
          </p:cNvPr>
          <p:cNvSpPr/>
          <p:nvPr/>
        </p:nvSpPr>
        <p:spPr>
          <a:xfrm>
            <a:off x="10358480" y="581026"/>
            <a:ext cx="2219325" cy="56959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6961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6783848" cy="609828"/>
            <a:chOff x="277091" y="249153"/>
            <a:chExt cx="6783848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6580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Prototype image of the final view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8547F9-A688-46BA-B062-CBDA4EDC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29505" r="8631"/>
          <a:stretch>
            <a:fillRect/>
          </a:stretch>
        </p:blipFill>
        <p:spPr>
          <a:xfrm>
            <a:off x="1800323" y="1331650"/>
            <a:ext cx="8951519" cy="47155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EB7BEC-8582-4FF7-AB53-FA69DD9C3527}"/>
              </a:ext>
            </a:extLst>
          </p:cNvPr>
          <p:cNvSpPr/>
          <p:nvPr/>
        </p:nvSpPr>
        <p:spPr>
          <a:xfrm rot="208588">
            <a:off x="7254136" y="5218331"/>
            <a:ext cx="922667" cy="2803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Merriweather"/>
              </a:rPr>
              <a:t>Andrea</a:t>
            </a:r>
            <a:endParaRPr lang="en-US" sz="1000" b="0" i="0">
              <a:solidFill>
                <a:schemeClr val="bg1"/>
              </a:solidFill>
              <a:effectLst/>
              <a:latin typeface="Merriweather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B4465E-303D-4899-814D-6A9D0C7F7D5E}"/>
              </a:ext>
            </a:extLst>
          </p:cNvPr>
          <p:cNvSpPr/>
          <p:nvPr/>
        </p:nvSpPr>
        <p:spPr>
          <a:xfrm>
            <a:off x="10913856" y="1133476"/>
            <a:ext cx="1121680" cy="45641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CEBB54-93C3-4907-ACC5-C72A4F59556A}"/>
              </a:ext>
            </a:extLst>
          </p:cNvPr>
          <p:cNvSpPr txBox="1"/>
          <p:nvPr/>
        </p:nvSpPr>
        <p:spPr>
          <a:xfrm>
            <a:off x="10768106" y="5777260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Attentiveness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2E4C9B-FC08-493B-947E-E776253FAFEE}"/>
              </a:ext>
            </a:extLst>
          </p:cNvPr>
          <p:cNvSpPr/>
          <p:nvPr/>
        </p:nvSpPr>
        <p:spPr>
          <a:xfrm>
            <a:off x="10913856" y="1160398"/>
            <a:ext cx="1121680" cy="4537204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2E63-B962-41AB-AEBF-4819B66DA3C5}"/>
              </a:ext>
            </a:extLst>
          </p:cNvPr>
          <p:cNvSpPr txBox="1"/>
          <p:nvPr/>
        </p:nvSpPr>
        <p:spPr>
          <a:xfrm>
            <a:off x="11021976" y="5035316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98%</a:t>
            </a:r>
          </a:p>
        </p:txBody>
      </p:sp>
    </p:spTree>
    <p:extLst>
      <p:ext uri="{BB962C8B-B14F-4D97-AF65-F5344CB8AC3E}">
        <p14:creationId xmlns:p14="http://schemas.microsoft.com/office/powerpoint/2010/main" val="57747616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03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E233C5-91A3-430E-AAC8-DB096C82C1B9}"/>
              </a:ext>
            </a:extLst>
          </p:cNvPr>
          <p:cNvGrpSpPr/>
          <p:nvPr/>
        </p:nvGrpSpPr>
        <p:grpSpPr>
          <a:xfrm>
            <a:off x="1714816" y="1353411"/>
            <a:ext cx="2351350" cy="461665"/>
            <a:chOff x="1796105" y="1584815"/>
            <a:chExt cx="2351350" cy="4616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F93F12-42EB-463D-8C3B-8BFD2EEBC5E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7F6948-5ACF-4174-BCBD-8035269DBB4B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A0A026-8752-4528-9426-13B84BBE76C9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8DBFA-4BD7-402E-9029-5BE4B915634F}"/>
                </a:ext>
              </a:extLst>
            </p:cNvPr>
            <p:cNvSpPr txBox="1"/>
            <p:nvPr/>
          </p:nvSpPr>
          <p:spPr>
            <a:xfrm>
              <a:off x="2093495" y="1584815"/>
              <a:ext cx="2053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>
                  <a:latin typeface="+mj-lt"/>
                </a:rPr>
                <a:t>Main Objective</a:t>
              </a:r>
              <a:endParaRPr lang="en-US" sz="2400" b="1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2458946" cy="609828"/>
            <a:chOff x="277091" y="249153"/>
            <a:chExt cx="2458946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33454"/>
                  </a:solidFill>
                  <a:latin typeface="Arial" pitchFamily="34" charset="0"/>
                  <a:cs typeface="Arial" pitchFamily="34" charset="0"/>
                </a:rPr>
                <a:t>Objectives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2439897"/>
            <a:ext cx="10188751" cy="461665"/>
            <a:chOff x="1796105" y="1584815"/>
            <a:chExt cx="10188751" cy="4616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Sub Objective 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73270" y="1806608"/>
            <a:ext cx="5263447" cy="369332"/>
            <a:chOff x="2261086" y="2247063"/>
            <a:chExt cx="5263447" cy="3693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5111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latin typeface="+mj-lt"/>
                </a:rPr>
                <a:t>Enhancing Online Teaching and Learning Experience.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2865580"/>
            <a:ext cx="8810058" cy="369332"/>
            <a:chOff x="2261086" y="2247063"/>
            <a:chExt cx="8810058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8657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Analyzing the students’ attentiveness to the lecture and help them to keep their attention</a:t>
              </a:r>
              <a:r>
                <a:rPr lang="en-US" b="1">
                  <a:latin typeface="+mj-lt"/>
                </a:rPr>
                <a:t>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4872686"/>
            <a:ext cx="7754770" cy="369332"/>
            <a:chOff x="2261086" y="2247063"/>
            <a:chExt cx="7754770" cy="3693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7602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latin typeface="+mj-lt"/>
                </a:rPr>
                <a:t>Providing a near-real time, simulated student behavioural view of the students.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49057" y="3766153"/>
            <a:ext cx="9979247" cy="646331"/>
            <a:chOff x="2261086" y="2247063"/>
            <a:chExt cx="9979247" cy="64633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826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latin typeface="+mj-lt"/>
                </a:rPr>
                <a:t>Reducing students' isolation during online lectures and enabling the collaborative learning using multiuser virtual learning environment.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931CD0-BFEA-4CDB-9D7C-70ABC0E760E1}"/>
              </a:ext>
            </a:extLst>
          </p:cNvPr>
          <p:cNvGrpSpPr/>
          <p:nvPr/>
        </p:nvGrpSpPr>
        <p:grpSpPr>
          <a:xfrm>
            <a:off x="2127413" y="5903785"/>
            <a:ext cx="9847879" cy="646331"/>
            <a:chOff x="2261086" y="2247063"/>
            <a:chExt cx="9847879" cy="6463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9CF6B8-2D14-4645-A1F6-B777BD09771C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093337-75E7-4069-A262-CB46019961FE}"/>
                </a:ext>
              </a:extLst>
            </p:cNvPr>
            <p:cNvSpPr txBox="1"/>
            <p:nvPr/>
          </p:nvSpPr>
          <p:spPr>
            <a:xfrm>
              <a:off x="2413518" y="2247063"/>
              <a:ext cx="9695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+mj-lt"/>
                </a:rPr>
                <a:t>Help students by providing well-organized lecture note using optimized lecture transcription and related visual figures of the lecture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3345408"/>
            <a:ext cx="10188751" cy="461665"/>
            <a:chOff x="1796105" y="1584815"/>
            <a:chExt cx="10188751" cy="4616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Sub Objective 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4393794"/>
            <a:ext cx="10188751" cy="461665"/>
            <a:chOff x="1796105" y="1584815"/>
            <a:chExt cx="10188751" cy="46166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Sub Objective 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1269EE-714C-41FF-B020-3AFA0AA9BAB4}"/>
              </a:ext>
            </a:extLst>
          </p:cNvPr>
          <p:cNvGrpSpPr/>
          <p:nvPr/>
        </p:nvGrpSpPr>
        <p:grpSpPr>
          <a:xfrm>
            <a:off x="1714816" y="5342069"/>
            <a:ext cx="10188751" cy="461665"/>
            <a:chOff x="1796105" y="1584815"/>
            <a:chExt cx="10188751" cy="46166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9098C9-B99E-4FBA-88E3-FF6BCB7DD40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A4B261D-5A11-4A03-A827-8F89D441B2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FCDD892-BDA5-41DE-81F3-A2D25B33E2B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33D62A-0F36-454F-93BE-32D431977B53}"/>
                </a:ext>
              </a:extLst>
            </p:cNvPr>
            <p:cNvSpPr txBox="1"/>
            <p:nvPr/>
          </p:nvSpPr>
          <p:spPr>
            <a:xfrm>
              <a:off x="2093496" y="1584815"/>
              <a:ext cx="989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latin typeface="+mj-lt"/>
                </a:rPr>
                <a:t>Sub Objective 4</a:t>
              </a: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733187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6783848" cy="609828"/>
            <a:chOff x="277091" y="249153"/>
            <a:chExt cx="6783848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6580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Prototype image of the final view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8547F9-A688-46BA-B062-CBDA4EDC8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29505" r="8631"/>
          <a:stretch>
            <a:fillRect/>
          </a:stretch>
        </p:blipFill>
        <p:spPr>
          <a:xfrm>
            <a:off x="1800323" y="1331650"/>
            <a:ext cx="8951519" cy="47155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EB7BEC-8582-4FF7-AB53-FA69DD9C3527}"/>
              </a:ext>
            </a:extLst>
          </p:cNvPr>
          <p:cNvSpPr/>
          <p:nvPr/>
        </p:nvSpPr>
        <p:spPr>
          <a:xfrm rot="208588">
            <a:off x="7254136" y="5218331"/>
            <a:ext cx="922667" cy="2803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Merriweather"/>
              </a:rPr>
              <a:t>Andrea</a:t>
            </a:r>
            <a:endParaRPr lang="en-US" sz="1000" b="0" i="0">
              <a:solidFill>
                <a:schemeClr val="bg1"/>
              </a:solidFill>
              <a:effectLst/>
              <a:latin typeface="Merriweathe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87A1A-86EC-4687-A8A5-DE388073D236}"/>
              </a:ext>
            </a:extLst>
          </p:cNvPr>
          <p:cNvSpPr/>
          <p:nvPr/>
        </p:nvSpPr>
        <p:spPr>
          <a:xfrm>
            <a:off x="10913856" y="1133476"/>
            <a:ext cx="1121680" cy="45641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34E30-DEEB-49D5-95BE-B798E0AECE81}"/>
              </a:ext>
            </a:extLst>
          </p:cNvPr>
          <p:cNvSpPr txBox="1"/>
          <p:nvPr/>
        </p:nvSpPr>
        <p:spPr>
          <a:xfrm>
            <a:off x="10768106" y="5777260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Attentiveness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5A1DF-71F9-45DF-A76F-96ED5A2E1D26}"/>
              </a:ext>
            </a:extLst>
          </p:cNvPr>
          <p:cNvSpPr/>
          <p:nvPr/>
        </p:nvSpPr>
        <p:spPr>
          <a:xfrm>
            <a:off x="10913856" y="2647950"/>
            <a:ext cx="1121680" cy="304965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9F965-806A-4EA9-A47F-2D6941E55685}"/>
              </a:ext>
            </a:extLst>
          </p:cNvPr>
          <p:cNvSpPr txBox="1"/>
          <p:nvPr/>
        </p:nvSpPr>
        <p:spPr>
          <a:xfrm>
            <a:off x="11021976" y="5035316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46780453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4C28F5-D4DC-4DA9-BB04-FDD2D1A3BA96}"/>
              </a:ext>
            </a:extLst>
          </p:cNvPr>
          <p:cNvGrpSpPr/>
          <p:nvPr/>
        </p:nvGrpSpPr>
        <p:grpSpPr>
          <a:xfrm>
            <a:off x="1800323" y="334692"/>
            <a:ext cx="6783848" cy="609828"/>
            <a:chOff x="277091" y="249153"/>
            <a:chExt cx="6783848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68ADB2-F32F-4010-A258-FFEAD60F42D0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B80657-C109-4038-B787-831059DBAB51}"/>
                </a:ext>
              </a:extLst>
            </p:cNvPr>
            <p:cNvSpPr txBox="1"/>
            <p:nvPr/>
          </p:nvSpPr>
          <p:spPr>
            <a:xfrm>
              <a:off x="480291" y="249153"/>
              <a:ext cx="6580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Prototype image of the final view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8547F9-A688-46BA-B062-CBDA4EDC8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t="29505" r="8631"/>
          <a:stretch>
            <a:fillRect/>
          </a:stretch>
        </p:blipFill>
        <p:spPr>
          <a:xfrm>
            <a:off x="1800323" y="1331650"/>
            <a:ext cx="8951519" cy="471556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EB7BEC-8582-4FF7-AB53-FA69DD9C3527}"/>
              </a:ext>
            </a:extLst>
          </p:cNvPr>
          <p:cNvSpPr/>
          <p:nvPr/>
        </p:nvSpPr>
        <p:spPr>
          <a:xfrm rot="208588">
            <a:off x="7254136" y="5218331"/>
            <a:ext cx="922667" cy="28030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r>
              <a:rPr lang="en-US" sz="1200" b="0" i="0">
                <a:solidFill>
                  <a:schemeClr val="bg1"/>
                </a:solidFill>
                <a:effectLst/>
                <a:latin typeface="Merriweather"/>
              </a:rPr>
              <a:t>Andrea</a:t>
            </a:r>
            <a:endParaRPr lang="en-US" sz="1000" b="0" i="0">
              <a:solidFill>
                <a:schemeClr val="bg1"/>
              </a:solidFill>
              <a:effectLst/>
              <a:latin typeface="Merriweath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3EF5B-030B-453C-8813-6268A2231EFD}"/>
              </a:ext>
            </a:extLst>
          </p:cNvPr>
          <p:cNvSpPr/>
          <p:nvPr/>
        </p:nvSpPr>
        <p:spPr>
          <a:xfrm>
            <a:off x="10913856" y="1133476"/>
            <a:ext cx="1121680" cy="45641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7B1CD-8E3A-4BFE-90F6-9E80CE9F8615}"/>
              </a:ext>
            </a:extLst>
          </p:cNvPr>
          <p:cNvSpPr txBox="1"/>
          <p:nvPr/>
        </p:nvSpPr>
        <p:spPr>
          <a:xfrm>
            <a:off x="10768106" y="5777260"/>
            <a:ext cx="15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Attentiveness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2938C4-5B25-489F-BCA8-D6D230ECFE1F}"/>
              </a:ext>
            </a:extLst>
          </p:cNvPr>
          <p:cNvSpPr/>
          <p:nvPr/>
        </p:nvSpPr>
        <p:spPr>
          <a:xfrm>
            <a:off x="10913856" y="3952874"/>
            <a:ext cx="1121680" cy="1744727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797B8-9CD4-4C48-9EF1-9BB0E4A8A85C}"/>
              </a:ext>
            </a:extLst>
          </p:cNvPr>
          <p:cNvSpPr txBox="1"/>
          <p:nvPr/>
        </p:nvSpPr>
        <p:spPr>
          <a:xfrm>
            <a:off x="11021976" y="5035316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42%</a:t>
            </a:r>
          </a:p>
        </p:txBody>
      </p:sp>
    </p:spTree>
    <p:extLst>
      <p:ext uri="{BB962C8B-B14F-4D97-AF65-F5344CB8AC3E}">
        <p14:creationId xmlns:p14="http://schemas.microsoft.com/office/powerpoint/2010/main" val="360641241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2940"/>
          <a:stretch>
            <a:fillRect/>
          </a:stretch>
        </p:blipFill>
        <p:spPr>
          <a:xfrm>
            <a:off x="347010" y="895352"/>
            <a:ext cx="521208" cy="521974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IT18009132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Dilanka R.M.T.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12CB5-9EF9-490F-BF78-BF7C48B87D29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BFCFAA-2D60-4914-BF1A-04B940C13873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A15971-F43B-41F2-A4B5-1CD731A64563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References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BCD4FE-4809-4C1E-9571-AF475A59BFEF}"/>
              </a:ext>
            </a:extLst>
          </p:cNvPr>
          <p:cNvSpPr txBox="1"/>
          <p:nvPr/>
        </p:nvSpPr>
        <p:spPr>
          <a:xfrm>
            <a:off x="1673901" y="1198442"/>
            <a:ext cx="9987296" cy="553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[1] Titan, Ferdianto, G. G. F. P. Desak and Lena, "A comparative study of teaching styles in online learning environment," 2017 International Conference on Information Management and Technology (ICIMTech), Special Region of Yogyakarta, Indonesia, 2017, pp. 25-30, doi: 10.1109/ICIMTech.2017.8273505.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+mj-lt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[2] D. Preuveneers and W. Joosen, "Edge-Based and Privacy-Preserving Multi-Modal Monitoring of Student Engagement in Online Learning Environments," 2019 IEEE International Conference on Edge Computing (EDGE), Milan, Italy, 2019, pp. 18-20, doi: 10.1109/EDGE.2019.00017.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[3] M. Atherton, M. Shah, J. Vazquez, Z. Griffiths, B. Jackson, and C. Burgess, “Using learning analytics to assess student engagement and academic outcomes in open access enabling programmes,” Open Learning: The Journal of Open, Distance and e-Learning, vol. 32, no. 2, pp. 119–136, 2017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Iskoola Pota" panose="020b0502040204020203" pitchFamily="34" charset="0"/>
              </a:rPr>
              <a:t>[4] W. S. Yue, "Enhancement of Learning Management System (LMS) by serious game engine: Collaborative," 2015 4th International Conference on Interactive Digital Media (ICIDM), Bandung, Indonesia, 2015, pp. 1-5, doi: 10.1109/IDM.2015.7516323.</a:t>
            </a:r>
          </a:p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54404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4430D0-CD5C-4A51-A22E-A13BD8FEB3A1}"/>
              </a:ext>
            </a:extLst>
          </p:cNvPr>
          <p:cNvSpPr txBox="1"/>
          <p:nvPr/>
        </p:nvSpPr>
        <p:spPr>
          <a:xfrm>
            <a:off x="5689600" y="225596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IT18007848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B7B0B-B476-4719-B146-42405B81E042}"/>
              </a:ext>
            </a:extLst>
          </p:cNvPr>
          <p:cNvSpPr txBox="1"/>
          <p:nvPr/>
        </p:nvSpPr>
        <p:spPr>
          <a:xfrm>
            <a:off x="5689600" y="3077444"/>
            <a:ext cx="55819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Rathnayake R.H.C.S.</a:t>
            </a:r>
            <a:endParaRPr lang="en-US" sz="4400">
              <a:solidFill>
                <a:srgbClr val="033454"/>
              </a:solidFill>
              <a:latin typeface="Arial" pitchFamily="34" charset="0"/>
              <a:cs typeface="Arial" pitchFamily="34" charset="0"/>
            </a:endParaRPr>
          </a:p>
          <a:p>
            <a:endParaRPr lang="en-US" sz="4400">
              <a:solidFill>
                <a:srgbClr val="0334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BE4ED-A752-4B45-8EBD-6A36935E5811}"/>
              </a:ext>
            </a:extLst>
          </p:cNvPr>
          <p:cNvSpPr txBox="1"/>
          <p:nvPr/>
        </p:nvSpPr>
        <p:spPr>
          <a:xfrm>
            <a:off x="5689600" y="3847156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B.Sc. (Hons) Degree in Information Technology Specialization in Software Engineering</a:t>
            </a:r>
          </a:p>
        </p:txBody>
      </p:sp>
      <p:pic>
        <p:nvPicPr>
          <p:cNvPr id="9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9B23E529-55BA-4DFA-BFBE-46E6169F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78" y="2201351"/>
            <a:ext cx="2150533" cy="24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9691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1754326"/>
            <a:chOff x="210416" y="281555"/>
            <a:chExt cx="10290900" cy="175432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Use of speech recognition model to transcribe and fine-tune the lecturer speech during an online lecture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00745C-59E8-4F57-B046-BDBA31AB9646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SUB OBJECTIVE - 04</a:t>
            </a:r>
          </a:p>
        </p:txBody>
      </p:sp>
    </p:spTree>
    <p:extLst>
      <p:ext uri="{BB962C8B-B14F-4D97-AF65-F5344CB8AC3E}">
        <p14:creationId xmlns:p14="http://schemas.microsoft.com/office/powerpoint/2010/main" val="93653645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2" name="Picture 3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FA2CFD2-8CE8-4136-88DD-B9B0BA74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20"/>
            <a:ext cx="8277010" cy="461665"/>
            <a:chOff x="1796105" y="1584815"/>
            <a:chExt cx="8277010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093495" y="1584815"/>
              <a:ext cx="7979620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Students are tended not to take lecture notes in online lectures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6488895" cy="609828"/>
            <a:chOff x="277091" y="249153"/>
            <a:chExt cx="648889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285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Background and Research Gap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3756943"/>
            <a:ext cx="8549714" cy="830997"/>
            <a:chOff x="1796105" y="1584815"/>
            <a:chExt cx="8549714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252324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tx2"/>
                  </a:solidFill>
                  <a:ea typeface="+mn-lt"/>
                  <a:cs typeface="+mn-lt"/>
                </a:rPr>
                <a:t>T</a:t>
              </a:r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here is no lecture note generation tool currently available in the </a:t>
              </a:r>
              <a:endParaRPr lang="en-US">
                <a:solidFill>
                  <a:schemeClr val="tx2"/>
                </a:solidFill>
                <a:latin typeface="Calibri Light" panose="020f0302020204030204"/>
                <a:ea typeface="+mn-lt"/>
                <a:cs typeface="Calibri Light"/>
              </a:endParaRPr>
            </a:p>
            <a:p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The E-learning domain </a:t>
              </a:r>
              <a:endParaRPr lang="en-US">
                <a:solidFill>
                  <a:schemeClr val="tx2"/>
                </a:solidFill>
                <a:latin typeface="Calibri Light" panose="020f0302020204030204"/>
                <a:cs typeface="Calibri Ligh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8AD71F-9325-4B80-BB1C-90F155037BE4}"/>
              </a:ext>
            </a:extLst>
          </p:cNvPr>
          <p:cNvGrpSpPr/>
          <p:nvPr/>
        </p:nvGrpSpPr>
        <p:grpSpPr>
          <a:xfrm>
            <a:off x="1779016" y="4793247"/>
            <a:ext cx="8824340" cy="1200329"/>
            <a:chOff x="1796105" y="1584815"/>
            <a:chExt cx="8824340" cy="120032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B55B88-AF82-4960-A3AD-4908FC2F3FF3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F10B9A2-7BBC-4535-BA2F-FD41215E3867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1F65E11-9F0F-4C2C-B205-999E816218CF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399615-52BE-4533-9FA5-78E484D559F0}"/>
                </a:ext>
              </a:extLst>
            </p:cNvPr>
            <p:cNvSpPr txBox="1"/>
            <p:nvPr/>
          </p:nvSpPr>
          <p:spPr>
            <a:xfrm>
              <a:off x="2093495" y="1584815"/>
              <a:ext cx="8526950" cy="120032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There is a limited number of researches of domain-specific training</a:t>
              </a:r>
              <a:endParaRPr lang="en-US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endParaRPr>
            </a:p>
            <a:p>
              <a:r>
                <a:rPr lang="en-GB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 on speech recognition models.</a:t>
              </a:r>
              <a:endParaRPr lang="en-US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endParaRPr>
            </a:p>
            <a:p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29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6F211CBE-0A35-44DA-918B-F3A57A0A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04" y="1821219"/>
            <a:ext cx="6026385" cy="18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2265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D168E4-8294-4386-9A85-5C3713C98DDD}"/>
              </a:ext>
            </a:extLst>
          </p:cNvPr>
          <p:cNvGrpSpPr/>
          <p:nvPr/>
        </p:nvGrpSpPr>
        <p:grpSpPr>
          <a:xfrm>
            <a:off x="1755933" y="1447809"/>
            <a:ext cx="9723006" cy="461685"/>
            <a:chOff x="1796105" y="1584804"/>
            <a:chExt cx="9723006" cy="4616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04B346-8849-45BC-9A85-C3F9E61FF2B7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83196F-A942-4831-8DB9-6AE3C062E54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026E7-30C4-43EE-BDCD-13FBCFA92105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294A7E-F5F9-43C9-9E70-ABD4A30CC4D0}"/>
                </a:ext>
              </a:extLst>
            </p:cNvPr>
            <p:cNvSpPr txBox="1"/>
            <p:nvPr/>
          </p:nvSpPr>
          <p:spPr>
            <a:xfrm>
              <a:off x="2165305" y="1584804"/>
              <a:ext cx="9353806" cy="46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chemeClr val="tx2"/>
                </a:solidFill>
                <a:latin typeface="Calibri Light" panose="020f0302020204030204"/>
                <a:cs typeface="Calibri" panose="020f050202020403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Research Question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4BE2ED-2CE4-4C68-8220-F5E7785F89FC}"/>
              </a:ext>
            </a:extLst>
          </p:cNvPr>
          <p:cNvGrpSpPr/>
          <p:nvPr/>
        </p:nvGrpSpPr>
        <p:grpSpPr>
          <a:xfrm>
            <a:off x="1755933" y="2406838"/>
            <a:ext cx="8915840" cy="830997"/>
            <a:chOff x="1796105" y="1584815"/>
            <a:chExt cx="8915840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36C624-1AE2-4A89-8BA7-AEE855B4163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24FB3B0-FE63-4913-914F-1DB15A13F06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C65567-CA0B-4DAE-807D-EEA86712153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4780B0-0389-4766-8F73-E291BC375257}"/>
                </a:ext>
              </a:extLst>
            </p:cNvPr>
            <p:cNvSpPr txBox="1"/>
            <p:nvPr/>
          </p:nvSpPr>
          <p:spPr>
            <a:xfrm>
              <a:off x="2093495" y="1584815"/>
              <a:ext cx="86184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How to provide a well-organized lecture note with important figures </a:t>
              </a:r>
            </a:p>
            <a:p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of the conducted lecture ?</a:t>
              </a:r>
              <a:r>
                <a:rPr lang="en-GB" sz="2400" b="0" i="0">
                  <a:solidFill>
                    <a:schemeClr val="tx2"/>
                  </a:solidFill>
                  <a:effectLst/>
                  <a:latin typeface="Calibri Light" panose="020f0302020204030204"/>
                  <a:ea typeface="+mn-lt"/>
                  <a:cs typeface="+mn-lt"/>
                </a:rPr>
                <a:t> </a:t>
              </a:r>
              <a:endParaRPr lang="en-US" sz="2400">
                <a:solidFill>
                  <a:schemeClr val="tx2"/>
                </a:solidFill>
                <a:latin typeface="Calibri Light" panose="020f0302020204030204"/>
                <a:cs typeface="Calibri" panose="020f0502020204030204"/>
              </a:endParaRPr>
            </a:p>
          </p:txBody>
        </p:sp>
      </p:grpSp>
      <p:pic>
        <p:nvPicPr>
          <p:cNvPr id="54" name="Picture 5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6796DD4-445A-48AA-8373-0BFE8E58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29" y="2826650"/>
            <a:ext cx="3519996" cy="3519996"/>
          </a:xfrm>
          <a:prstGeom prst="rect">
            <a:avLst/>
          </a:prstGeom>
        </p:spPr>
      </p:pic>
      <p:pic>
        <p:nvPicPr>
          <p:cNvPr id="24" name="Picture 23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4AD4594D-6E6D-46BC-8070-1BE009A5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812273-045E-4237-BBB0-B1F6C3A5A3ED}"/>
              </a:ext>
            </a:extLst>
          </p:cNvPr>
          <p:cNvSpPr txBox="1"/>
          <p:nvPr/>
        </p:nvSpPr>
        <p:spPr>
          <a:xfrm>
            <a:off x="2053323" y="1447820"/>
            <a:ext cx="9357883" cy="4616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How to </a:t>
            </a:r>
            <a:r>
              <a:rPr lang="en-GB" sz="2400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help students with special needs to take </a:t>
            </a:r>
            <a:r>
              <a:rPr lang="en-GB" sz="2400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an </a:t>
            </a:r>
            <a:r>
              <a:rPr lang="en-GB" sz="2400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accurate lecture note ?</a:t>
            </a:r>
            <a:endParaRPr lang="en-US" sz="2400">
              <a:solidFill>
                <a:schemeClr val="tx2"/>
              </a:solidFill>
              <a:latin typeface="Calibri Light" panose="020f03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691254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458946" cy="609828"/>
            <a:chOff x="277091" y="249153"/>
            <a:chExt cx="2458946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2557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Objectives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0B88AB-866F-40D7-97BC-BD30985C4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32" y="3066616"/>
            <a:ext cx="2940501" cy="31548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9FFE64-58D2-45B0-996C-FD47799B2508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FCE927-F36C-4568-9205-B3831184A07F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2DE228-4719-45A6-8025-CE3C7C3F3369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AA0A3450-BA0C-4BE3-ACAA-89F57FE2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909C72B-5F56-475F-97E3-8030D478C312}"/>
              </a:ext>
            </a:extLst>
          </p:cNvPr>
          <p:cNvGrpSpPr/>
          <p:nvPr/>
        </p:nvGrpSpPr>
        <p:grpSpPr>
          <a:xfrm>
            <a:off x="2288691" y="1436993"/>
            <a:ext cx="9848445" cy="400110"/>
            <a:chOff x="2261086" y="2247063"/>
            <a:chExt cx="9848445" cy="4001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9C17C6-CF50-4E4F-840B-3ED3BDFD003A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F074B1-D87C-459E-98BE-78EF682F4B40}"/>
                </a:ext>
              </a:extLst>
            </p:cNvPr>
            <p:cNvSpPr txBox="1"/>
            <p:nvPr/>
          </p:nvSpPr>
          <p:spPr>
            <a:xfrm>
              <a:off x="2413518" y="2247063"/>
              <a:ext cx="9696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ea typeface="+mn-lt"/>
                  <a:cs typeface="+mn-lt"/>
                </a:rPr>
                <a:t>Use of speech recognition model to transcribe and fine-tune the lecturer speech </a:t>
              </a:r>
              <a:endParaRPr lang="en-US">
                <a:latin typeface="+mj-l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210E6D-5D9B-40AD-BB8B-68FC812B1717}"/>
              </a:ext>
            </a:extLst>
          </p:cNvPr>
          <p:cNvGrpSpPr/>
          <p:nvPr/>
        </p:nvGrpSpPr>
        <p:grpSpPr>
          <a:xfrm>
            <a:off x="2288691" y="1890121"/>
            <a:ext cx="8240800" cy="707886"/>
            <a:chOff x="2261086" y="2247063"/>
            <a:chExt cx="8240800" cy="7078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E6D9456-28E2-4763-8537-AE7F79603844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E69FA1-21BE-4281-976C-11C416BEFA6E}"/>
                </a:ext>
              </a:extLst>
            </p:cNvPr>
            <p:cNvSpPr txBox="1"/>
            <p:nvPr/>
          </p:nvSpPr>
          <p:spPr>
            <a:xfrm>
              <a:off x="2413518" y="2247063"/>
              <a:ext cx="8088368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ea typeface="+mn-lt"/>
                  <a:cs typeface="+mn-lt"/>
                </a:rPr>
                <a:t>Train an image recognition model to identify the visual figures of the lecture</a:t>
              </a:r>
              <a:endParaRPr lang="en-US" sz="2000">
                <a:latin typeface="+mj-lt"/>
                <a:ea typeface="+mn-lt"/>
                <a:cs typeface="Arial" pitchFamily="34" charset="0"/>
              </a:endParaRPr>
            </a:p>
            <a:p>
              <a:r>
                <a:rPr lang="en-US" sz="2000">
                  <a:latin typeface="+mj-lt"/>
                  <a:ea typeface="+mn-lt"/>
                  <a:cs typeface="+mn-lt"/>
                </a:rPr>
                <a:t> and to extract important figures from the lecture slides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Calibri" panose="020f0502020204030204"/>
                </a:rPr>
                <a:t> </a:t>
              </a:r>
              <a:r>
                <a:rPr lang="en-US" sz="2000">
                  <a:solidFill>
                    <a:srgbClr val="000000"/>
                  </a:solidFill>
                  <a:latin typeface="+mj-lt"/>
                  <a:cs typeface="Arial" pitchFamily="34" charset="0"/>
                </a:rPr>
                <a:t> </a:t>
              </a:r>
              <a:endParaRPr lang="en-US" sz="200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2E79BB-18CA-47B9-8D92-F50148B556BC}"/>
              </a:ext>
            </a:extLst>
          </p:cNvPr>
          <p:cNvGrpSpPr/>
          <p:nvPr/>
        </p:nvGrpSpPr>
        <p:grpSpPr>
          <a:xfrm>
            <a:off x="2285116" y="2598799"/>
            <a:ext cx="7550226" cy="1015663"/>
            <a:chOff x="2261086" y="2247063"/>
            <a:chExt cx="7550226" cy="101566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8DD88A-F8EF-4B8D-94A9-017F8D5CACBD}"/>
                </a:ext>
              </a:extLst>
            </p:cNvPr>
            <p:cNvSpPr/>
            <p:nvPr/>
          </p:nvSpPr>
          <p:spPr>
            <a:xfrm rot="2700000">
              <a:off x="2261086" y="2385458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EF3ECC-CAC4-446B-891C-34512C58655C}"/>
                </a:ext>
              </a:extLst>
            </p:cNvPr>
            <p:cNvSpPr txBox="1"/>
            <p:nvPr/>
          </p:nvSpPr>
          <p:spPr>
            <a:xfrm>
              <a:off x="2413518" y="2247063"/>
              <a:ext cx="7397794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j-lt"/>
                  <a:ea typeface="+mn-lt"/>
                  <a:cs typeface="+mn-lt"/>
                </a:rPr>
                <a:t>Organize the optimized lecture transcription with related visual figures</a:t>
              </a:r>
              <a:endParaRPr lang="en-US">
                <a:latin typeface="+mj-lt"/>
                <a:ea typeface="+mn-lt"/>
                <a:cs typeface="+mn-lt"/>
              </a:endParaRPr>
            </a:p>
            <a:p>
              <a:r>
                <a:rPr lang="en-US" sz="2000">
                  <a:latin typeface="+mj-lt"/>
                  <a:ea typeface="+mn-lt"/>
                  <a:cs typeface="+mn-lt"/>
                </a:rPr>
                <a:t> in order to generate a lecture note.</a:t>
              </a:r>
              <a:endParaRPr lang="en-US">
                <a:latin typeface="+mj-lt"/>
                <a:cs typeface="Calibri" panose="020f0502020204030204"/>
              </a:endParaRPr>
            </a:p>
            <a:p>
              <a:endParaRPr lang="en-US" sz="2000">
                <a:cs typeface="Arial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F292383-BD54-4CDE-BF55-51959E294436}"/>
              </a:ext>
            </a:extLst>
          </p:cNvPr>
          <p:cNvSpPr/>
          <p:nvPr/>
        </p:nvSpPr>
        <p:spPr>
          <a:xfrm>
            <a:off x="2490430" y="1421512"/>
            <a:ext cx="8279170" cy="4155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7240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8861339" cy="609828"/>
            <a:chOff x="277091" y="249153"/>
            <a:chExt cx="886133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6581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 Diagram for lecturer note generator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EC8416F-1024-4907-8326-076F989C9135}"/>
              </a:ext>
            </a:extLst>
          </p:cNvPr>
          <p:cNvGrpSpPr/>
          <p:nvPr/>
        </p:nvGrpSpPr>
        <p:grpSpPr>
          <a:xfrm>
            <a:off x="7429528" y="2301172"/>
            <a:ext cx="3927373" cy="307777"/>
            <a:chOff x="2302750" y="3799391"/>
            <a:chExt cx="3927373" cy="3077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D76246-2279-4F41-8153-2468D30CB1D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80808B8-E3FC-4385-AE59-B0B744B49E82}"/>
                </a:ext>
              </a:extLst>
            </p:cNvPr>
            <p:cNvSpPr txBox="1"/>
            <p:nvPr/>
          </p:nvSpPr>
          <p:spPr>
            <a:xfrm>
              <a:off x="2488971" y="3799391"/>
              <a:ext cx="3741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Mozilla DeepSpeech as speech recognition model</a:t>
              </a:r>
              <a:endParaRPr lang="en-US" sz="1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C834B7-5399-407F-9472-76968040B623}"/>
              </a:ext>
            </a:extLst>
          </p:cNvPr>
          <p:cNvGrpSpPr/>
          <p:nvPr/>
        </p:nvGrpSpPr>
        <p:grpSpPr>
          <a:xfrm>
            <a:off x="7429528" y="2680433"/>
            <a:ext cx="878205" cy="307777"/>
            <a:chOff x="2302750" y="3799391"/>
            <a:chExt cx="878205" cy="30777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AF9843C-5490-48EB-8A35-BC3E40030D7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E381D21-A20E-46A7-AF99-B07A584D414F}"/>
                </a:ext>
              </a:extLst>
            </p:cNvPr>
            <p:cNvSpPr txBox="1"/>
            <p:nvPr/>
          </p:nvSpPr>
          <p:spPr>
            <a:xfrm>
              <a:off x="2488971" y="3799391"/>
              <a:ext cx="691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Python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A3EDD5-B1E8-476A-B497-5F284629523D}"/>
              </a:ext>
            </a:extLst>
          </p:cNvPr>
          <p:cNvGrpSpPr/>
          <p:nvPr/>
        </p:nvGrpSpPr>
        <p:grpSpPr>
          <a:xfrm>
            <a:off x="7429528" y="3059694"/>
            <a:ext cx="1187329" cy="307777"/>
            <a:chOff x="2302750" y="3799391"/>
            <a:chExt cx="1187329" cy="30777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7277C8D-028F-4258-976C-3954175D6CF9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A7ACE31-612B-4ECD-91DA-1AD5012B29B3}"/>
                </a:ext>
              </a:extLst>
            </p:cNvPr>
            <p:cNvSpPr txBox="1"/>
            <p:nvPr/>
          </p:nvSpPr>
          <p:spPr>
            <a:xfrm>
              <a:off x="2488971" y="3799391"/>
              <a:ext cx="1001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TensorFlow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CA46D4-7513-4FB9-8B8E-D545231AD0F8}"/>
              </a:ext>
            </a:extLst>
          </p:cNvPr>
          <p:cNvGrpSpPr/>
          <p:nvPr/>
        </p:nvGrpSpPr>
        <p:grpSpPr>
          <a:xfrm>
            <a:off x="7429528" y="3438955"/>
            <a:ext cx="2580979" cy="307777"/>
            <a:chOff x="2302750" y="3799391"/>
            <a:chExt cx="2580979" cy="30777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E405F2-F449-453A-9DE0-69F53CAF50CE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8365FC-3403-483B-BDD3-A2E3FE3A629C}"/>
                </a:ext>
              </a:extLst>
            </p:cNvPr>
            <p:cNvSpPr txBox="1"/>
            <p:nvPr/>
          </p:nvSpPr>
          <p:spPr>
            <a:xfrm>
              <a:off x="2488971" y="3799391"/>
              <a:ext cx="2394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Open cv for image recognition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55CE042-7682-464E-AF2C-164E66E04E2A}"/>
              </a:ext>
            </a:extLst>
          </p:cNvPr>
          <p:cNvGrpSpPr/>
          <p:nvPr/>
        </p:nvGrpSpPr>
        <p:grpSpPr>
          <a:xfrm>
            <a:off x="7429528" y="3818216"/>
            <a:ext cx="3718278" cy="523220"/>
            <a:chOff x="2302750" y="3799391"/>
            <a:chExt cx="3718278" cy="52322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F241F03-1F3F-4572-B190-055F9614B1BD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052B16-A8E8-4F50-8307-AB90E6702909}"/>
                </a:ext>
              </a:extLst>
            </p:cNvPr>
            <p:cNvSpPr txBox="1"/>
            <p:nvPr/>
          </p:nvSpPr>
          <p:spPr>
            <a:xfrm>
              <a:off x="2488971" y="3799391"/>
              <a:ext cx="35320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Google Collab – to computation power to train</a:t>
              </a:r>
            </a:p>
            <a:p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 machine learning models</a:t>
              </a:r>
              <a:endParaRPr lang="en-US" sz="1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7BFD1A-D318-4F9B-A752-3743F19AF85D}"/>
              </a:ext>
            </a:extLst>
          </p:cNvPr>
          <p:cNvGrpSpPr/>
          <p:nvPr/>
        </p:nvGrpSpPr>
        <p:grpSpPr>
          <a:xfrm>
            <a:off x="7439856" y="4412920"/>
            <a:ext cx="2325333" cy="307777"/>
            <a:chOff x="2302750" y="3799391"/>
            <a:chExt cx="2325333" cy="30777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57FD21-49FD-4709-A04F-13B3AF0A9C38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45B713B-2123-4C3E-A56F-9E299555A40D}"/>
                </a:ext>
              </a:extLst>
            </p:cNvPr>
            <p:cNvSpPr txBox="1"/>
            <p:nvPr/>
          </p:nvSpPr>
          <p:spPr>
            <a:xfrm>
              <a:off x="2488971" y="3799391"/>
              <a:ext cx="2139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Mongo DB Atlas - Database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486BC8E-AC2B-4D75-8464-6623C59B4A9F}"/>
              </a:ext>
            </a:extLst>
          </p:cNvPr>
          <p:cNvGrpSpPr/>
          <p:nvPr/>
        </p:nvGrpSpPr>
        <p:grpSpPr>
          <a:xfrm>
            <a:off x="7453564" y="4792181"/>
            <a:ext cx="4284331" cy="307777"/>
            <a:chOff x="2302750" y="3799391"/>
            <a:chExt cx="4284331" cy="3077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5A233ED-508C-484F-8883-85A8DF337EA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D7AF82-4ACF-44F0-A33D-D743AF3D8E5C}"/>
                </a:ext>
              </a:extLst>
            </p:cNvPr>
            <p:cNvSpPr txBox="1"/>
            <p:nvPr/>
          </p:nvSpPr>
          <p:spPr>
            <a:xfrm>
              <a:off x="2488971" y="3799391"/>
              <a:ext cx="4098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Node.JS, Express.JS – </a:t>
              </a:r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Web socket server and REST APIs</a:t>
              </a:r>
              <a:endParaRPr lang="en-US" sz="1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54C2CED-9554-49D6-BF6A-D76880194BB2}"/>
              </a:ext>
            </a:extLst>
          </p:cNvPr>
          <p:cNvGrpSpPr/>
          <p:nvPr/>
        </p:nvGrpSpPr>
        <p:grpSpPr>
          <a:xfrm>
            <a:off x="7453564" y="5171444"/>
            <a:ext cx="2986090" cy="307777"/>
            <a:chOff x="2302750" y="3799391"/>
            <a:chExt cx="2986090" cy="3077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FDA1B0-A0F7-477E-80D0-1D4154B8970B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C7D969-0AF1-47EB-869B-FCA16FCE318B}"/>
                </a:ext>
              </a:extLst>
            </p:cNvPr>
            <p:cNvSpPr txBox="1"/>
            <p:nvPr/>
          </p:nvSpPr>
          <p:spPr>
            <a:xfrm>
              <a:off x="2488971" y="3799391"/>
              <a:ext cx="2799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AWS EC2 cloud service - Cloud Sever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D01B0A-2E3A-46B2-8A8A-21422FE954E2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16A28-3A3C-4A68-BA4B-7634C3481C1C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E7446-3028-4B11-A89B-2B47AD2CDCF5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7E1D6E6F-08E4-47DA-88F5-3613F05E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066762-2202-49D0-A93C-4F41CC97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39" y="944520"/>
            <a:ext cx="5722561" cy="54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700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589103" cy="609828"/>
            <a:chOff x="277091" y="249153"/>
            <a:chExt cx="9589103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9385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System, Software and Personnel Requirements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76E730-6780-409C-9099-0B46682F1DFB}"/>
              </a:ext>
            </a:extLst>
          </p:cNvPr>
          <p:cNvGrpSpPr/>
          <p:nvPr/>
        </p:nvGrpSpPr>
        <p:grpSpPr>
          <a:xfrm>
            <a:off x="1755933" y="1447820"/>
            <a:ext cx="5901296" cy="461665"/>
            <a:chOff x="1796105" y="1584815"/>
            <a:chExt cx="5901296" cy="46166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2B8C8F9-60B2-4A0C-B363-8437FEE31A2D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77F004E-09B0-41F2-9F87-68E9A178CD75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46B764F-BEF2-41A8-AA41-DB408341EC64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5112B38-14CB-4145-8457-B5080FDD6684}"/>
                </a:ext>
              </a:extLst>
            </p:cNvPr>
            <p:cNvSpPr txBox="1"/>
            <p:nvPr/>
          </p:nvSpPr>
          <p:spPr>
            <a:xfrm>
              <a:off x="2093495" y="1584815"/>
              <a:ext cx="5603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Functional Requirements of the </a:t>
              </a:r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Component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A285AE-AB93-4E97-8580-4189F1929C47}"/>
              </a:ext>
            </a:extLst>
          </p:cNvPr>
          <p:cNvGrpSpPr/>
          <p:nvPr/>
        </p:nvGrpSpPr>
        <p:grpSpPr>
          <a:xfrm>
            <a:off x="2134484" y="1940619"/>
            <a:ext cx="6746225" cy="707886"/>
            <a:chOff x="2261086" y="2247063"/>
            <a:chExt cx="6746225" cy="7078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090963E-2711-446D-BBA9-DC11A722BB23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8200C1-01D1-470A-A977-532C041A0031}"/>
                </a:ext>
              </a:extLst>
            </p:cNvPr>
            <p:cNvSpPr txBox="1"/>
            <p:nvPr/>
          </p:nvSpPr>
          <p:spPr>
            <a:xfrm>
              <a:off x="2413518" y="2247063"/>
              <a:ext cx="6593793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Support for real time transcription of lecturer speech into text</a:t>
              </a:r>
              <a:endParaRPr lang="en-US">
                <a:solidFill>
                  <a:schemeClr val="tx2"/>
                </a:solidFill>
                <a:latin typeface="Calibri Light" panose="020f0302020204030204"/>
                <a:cs typeface="Calibri" panose="020f0502020204030204"/>
              </a:endParaRPr>
            </a:p>
            <a:p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838321-93FF-4094-A41C-D846A93D0ED3}"/>
              </a:ext>
            </a:extLst>
          </p:cNvPr>
          <p:cNvGrpSpPr/>
          <p:nvPr/>
        </p:nvGrpSpPr>
        <p:grpSpPr>
          <a:xfrm>
            <a:off x="2134484" y="2325832"/>
            <a:ext cx="8857123" cy="400110"/>
            <a:chOff x="2261086" y="2247063"/>
            <a:chExt cx="8857123" cy="40011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7C2918-8088-4330-8D03-7D20E1D04FFE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1B0B5-0A66-46ED-B00F-78A01FCCCB7E}"/>
                </a:ext>
              </a:extLst>
            </p:cNvPr>
            <p:cNvSpPr txBox="1"/>
            <p:nvPr/>
          </p:nvSpPr>
          <p:spPr>
            <a:xfrm>
              <a:off x="2413518" y="2247063"/>
              <a:ext cx="870469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chemeClr val="tx2"/>
                  </a:solidFill>
                  <a:latin typeface="Calibri Light" panose="020f0302020204030204"/>
                </a:rPr>
                <a:t>Model</a:t>
              </a:r>
              <a:r>
                <a:rPr lang="en-US">
                  <a:solidFill>
                    <a:schemeClr val="tx2"/>
                  </a:solidFill>
                  <a:latin typeface="Calibri Light" panose="020f0302020204030204"/>
                </a:rPr>
                <a:t>  </a:t>
              </a:r>
              <a:r>
                <a:rPr lang="en-US" sz="2000">
                  <a:solidFill>
                    <a:schemeClr val="tx2"/>
                  </a:solidFill>
                  <a:latin typeface="Calibri Light" panose="020f0302020204030204"/>
                </a:rPr>
                <a:t>should be able to perform transcribing when hosted on a web socket server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81EAC6-C3A3-45D5-B862-582E1AB080E2}"/>
              </a:ext>
            </a:extLst>
          </p:cNvPr>
          <p:cNvGrpSpPr/>
          <p:nvPr/>
        </p:nvGrpSpPr>
        <p:grpSpPr>
          <a:xfrm>
            <a:off x="2134484" y="2711045"/>
            <a:ext cx="7986243" cy="707886"/>
            <a:chOff x="2261086" y="2247063"/>
            <a:chExt cx="7986243" cy="70788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B49883B-425C-410E-97ED-E5773836A6BD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B3AC668-3234-4289-B77B-DA6294794DE8}"/>
                </a:ext>
              </a:extLst>
            </p:cNvPr>
            <p:cNvSpPr txBox="1"/>
            <p:nvPr/>
          </p:nvSpPr>
          <p:spPr>
            <a:xfrm>
              <a:off x="2413518" y="2247063"/>
              <a:ext cx="7833811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>
                  <a:solidFill>
                    <a:schemeClr val="tx2"/>
                  </a:solidFill>
                  <a:latin typeface="Calibri Light" panose="020f0302020204030204"/>
                  <a:ea typeface="+mn-lt"/>
                  <a:cs typeface="+mn-lt"/>
                </a:rPr>
                <a:t>Should be able to detect and extract important visual figures of the lecture</a:t>
              </a:r>
              <a:endParaRPr lang="en-US">
                <a:solidFill>
                  <a:schemeClr val="tx2"/>
                </a:solidFill>
                <a:latin typeface="Calibri Light" panose="020f0302020204030204"/>
                <a:cs typeface="Calibri" panose="020f0502020204030204"/>
              </a:endParaRPr>
            </a:p>
            <a:p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B597ED-E6AB-4356-BD0C-23C5321DEA3B}"/>
              </a:ext>
            </a:extLst>
          </p:cNvPr>
          <p:cNvGrpSpPr/>
          <p:nvPr/>
        </p:nvGrpSpPr>
        <p:grpSpPr>
          <a:xfrm>
            <a:off x="2134484" y="3096257"/>
            <a:ext cx="8591794" cy="400110"/>
            <a:chOff x="2261086" y="2247063"/>
            <a:chExt cx="8591794" cy="40011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0DCC28E-9F7E-4C0B-8828-57E030725CF1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0E9EDF7-4968-4AA3-B3B5-C18F4CCD18DD}"/>
                </a:ext>
              </a:extLst>
            </p:cNvPr>
            <p:cNvSpPr txBox="1"/>
            <p:nvPr/>
          </p:nvSpPr>
          <p:spPr>
            <a:xfrm>
              <a:off x="2413518" y="2247063"/>
              <a:ext cx="8439362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Should be able to deliver summarized and well organized lecture note at the end</a:t>
              </a:r>
              <a:endParaRPr lang="en-GB" sz="20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5FE471F-6FCF-4A3C-90F4-0DAB295D9578}"/>
              </a:ext>
            </a:extLst>
          </p:cNvPr>
          <p:cNvGrpSpPr/>
          <p:nvPr/>
        </p:nvGrpSpPr>
        <p:grpSpPr>
          <a:xfrm>
            <a:off x="1715761" y="3635849"/>
            <a:ext cx="6513644" cy="461665"/>
            <a:chOff x="1796105" y="1584815"/>
            <a:chExt cx="6513644" cy="46166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BC7FC2D-5ED4-4DC2-B5E2-189882A0FB0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41D0C03-EDC4-4275-8B42-552073BF6400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7785801-9C13-48ED-8636-6309628E269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7510250-4741-44A2-A573-688F5CB510FB}"/>
                </a:ext>
              </a:extLst>
            </p:cNvPr>
            <p:cNvSpPr txBox="1"/>
            <p:nvPr/>
          </p:nvSpPr>
          <p:spPr>
            <a:xfrm>
              <a:off x="2093495" y="1584815"/>
              <a:ext cx="6216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Non-Functional Requirements of the </a:t>
              </a:r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Component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C9A1DE-C942-4313-A289-7BE123433C08}"/>
              </a:ext>
            </a:extLst>
          </p:cNvPr>
          <p:cNvGrpSpPr/>
          <p:nvPr/>
        </p:nvGrpSpPr>
        <p:grpSpPr>
          <a:xfrm>
            <a:off x="2134484" y="4121585"/>
            <a:ext cx="2728265" cy="400110"/>
            <a:chOff x="2261086" y="2247063"/>
            <a:chExt cx="2728265" cy="40011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C2EE5C-95FB-483C-80D9-F3601FB86A26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7AE7C7-1D6B-4D21-ADB7-D15E2B9DA291}"/>
                </a:ext>
              </a:extLst>
            </p:cNvPr>
            <p:cNvSpPr txBox="1"/>
            <p:nvPr/>
          </p:nvSpPr>
          <p:spPr>
            <a:xfrm>
              <a:off x="2413518" y="2247063"/>
              <a:ext cx="2575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Availability   - </a:t>
              </a:r>
              <a:r>
                <a:rPr lang="en-GB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AWS EC2 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E2D3D5D-E453-4464-9F76-52581FB9A85E}"/>
              </a:ext>
            </a:extLst>
          </p:cNvPr>
          <p:cNvGrpSpPr/>
          <p:nvPr/>
        </p:nvGrpSpPr>
        <p:grpSpPr>
          <a:xfrm>
            <a:off x="2112840" y="4550624"/>
            <a:ext cx="5591421" cy="400110"/>
            <a:chOff x="2261086" y="2247063"/>
            <a:chExt cx="5591421" cy="4001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D3F050-372E-48BA-B291-B4BCB9B45C85}"/>
                </a:ext>
              </a:extLst>
            </p:cNvPr>
            <p:cNvSpPr/>
            <p:nvPr/>
          </p:nvSpPr>
          <p:spPr>
            <a:xfrm rot="2700000">
              <a:off x="2261086" y="2394865"/>
              <a:ext cx="104506" cy="104506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EE4AEF-8EB2-434B-A0BA-84C5C8C27728}"/>
                </a:ext>
              </a:extLst>
            </p:cNvPr>
            <p:cNvSpPr txBox="1"/>
            <p:nvPr/>
          </p:nvSpPr>
          <p:spPr>
            <a:xfrm>
              <a:off x="2413518" y="2247063"/>
              <a:ext cx="5438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Usability       - </a:t>
              </a:r>
              <a:r>
                <a:rPr lang="en-GB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use with different conferencing platforms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1B523-90CD-46E6-9EAA-379C1585B2D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B79F6BAD-C959-4D43-8E73-10CD1B7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8A255E-5893-477E-8014-0C1DEF018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8" y="3635849"/>
            <a:ext cx="3009388" cy="25997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D888878-AC53-439A-A60D-C55F9B847928}"/>
              </a:ext>
            </a:extLst>
          </p:cNvPr>
          <p:cNvSpPr/>
          <p:nvPr/>
        </p:nvSpPr>
        <p:spPr>
          <a:xfrm>
            <a:off x="2315196" y="1955516"/>
            <a:ext cx="8606803" cy="8324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9589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F738A30-A7DB-48D4-A58D-A2E647DA2B6A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6F8C-BA13-43FF-AABA-AC9142801A3B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D85C06-820B-4BF7-B89F-0499B7B01DBC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463F42-0F9A-427C-9144-F7F1282F1929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04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FFFED-E8E6-406A-915E-6FA4646C625C}"/>
              </a:ext>
            </a:extLst>
          </p:cNvPr>
          <p:cNvGrpSpPr/>
          <p:nvPr/>
        </p:nvGrpSpPr>
        <p:grpSpPr>
          <a:xfrm>
            <a:off x="1755933" y="399347"/>
            <a:ext cx="5105504" cy="609828"/>
            <a:chOff x="277091" y="249153"/>
            <a:chExt cx="5105504" cy="6098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35F2F6-3FBF-48BC-8A7B-32540F6F96BA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DE3365-9816-420C-974E-0607DD27E3A5}"/>
                </a:ext>
              </a:extLst>
            </p:cNvPr>
            <p:cNvSpPr txBox="1"/>
            <p:nvPr/>
          </p:nvSpPr>
          <p:spPr>
            <a:xfrm>
              <a:off x="480291" y="249153"/>
              <a:ext cx="49023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33454"/>
                  </a:solidFill>
                  <a:latin typeface="Arial" pitchFamily="34" charset="0"/>
                  <a:cs typeface="Arial" pitchFamily="34" charset="0"/>
                </a:rPr>
                <a:t>Overall System Diagram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C47C28-EEDF-4914-A4F7-441D0CF00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84" y="984122"/>
            <a:ext cx="5319632" cy="5843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8870328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59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5665529" cy="609828"/>
            <a:chOff x="277091" y="249153"/>
            <a:chExt cx="5665529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54623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Work Breakdown Structure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216A97-D837-4057-B5C4-70172309A426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94CBC-3912-4DDD-8123-1B39B00B06B6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B182DC-F788-4317-B21D-1FD23E4893DF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2BCF3388-0424-4EA4-8405-347AD31C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21DB70A9-D633-4CBA-A0F7-42F0ACFB3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455384"/>
              </p:ext>
            </p:extLst>
          </p:nvPr>
        </p:nvGraphicFramePr>
        <p:xfrm>
          <a:off x="1397000" y="836501"/>
          <a:ext cx="10541000" cy="5953766"/>
        </p:xfrm>
        <a:graphic>
          <a:graphicData uri="http://schemas.openxmlformats.org/drawingml/2006/diagram">
            <dgm:relIds xmlns:dgm="http://schemas.openxmlformats.org/drawingml/2006/diagram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19933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8312921" cy="609828"/>
            <a:chOff x="277091" y="249153"/>
            <a:chExt cx="8312921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109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7DD67D-8DD2-42C1-AFFB-3473C5631630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2AD370-A8F8-47FD-9F43-472ACE567A71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B7F51D-6285-478B-AD7B-11F79A5CD279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0E923E60-058D-4DDD-A0AE-709CC13F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FBD848-727F-4BBF-B31E-D67CACFA5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07" y="1037655"/>
            <a:ext cx="8511733" cy="513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40696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Progress up to Progress Presentation-01 </a:t>
              </a:r>
              <a:r>
                <a:rPr lang="en-GB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Contd.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EB4F2B-F880-4867-89B4-C7A78DAA9BF5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FD4C-D1C0-437F-8E6F-E62E848791B6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  <a:endParaRPr lang="en-US" sz="11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C9457-D8FD-4548-812A-4F70AA415983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41545A9-F283-49A3-BAF5-39D3D65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7FE23B-B3D6-4174-A283-503E32E0F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19" y="1057647"/>
            <a:ext cx="9104213" cy="5049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51994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eak Pro" panose="020b0504020101020102" pitchFamily="34" charset="0"/>
                <a:ea typeface="+mn-ea"/>
                <a:cs typeface="+mn-cs"/>
              </a:rPr>
              <a:t>62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32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Progress up to Progress Presentation-01 </a:t>
              </a:r>
              <a:r>
                <a: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Contd.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EB4F2B-F880-4867-89B4-C7A78DAA9BF5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IT18007848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FD4C-D1C0-437F-8E6F-E62E848791B6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Rathnayake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R.H.C.S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C9457-D8FD-4548-812A-4F70AA415983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41545A9-F283-49A3-BAF5-39D3D65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1AA2727-6C2D-470D-B7AF-9CBE83A9244F}"/>
              </a:ext>
            </a:extLst>
          </p:cNvPr>
          <p:cNvGrpSpPr/>
          <p:nvPr/>
        </p:nvGrpSpPr>
        <p:grpSpPr>
          <a:xfrm>
            <a:off x="1755933" y="1447820"/>
            <a:ext cx="5455597" cy="461665"/>
            <a:chOff x="1796105" y="1584815"/>
            <a:chExt cx="5455597" cy="4616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B0C5E9-B2C1-4D0F-AEF8-6C60E5763359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1C7E1C-1D75-44F5-8B04-BBD37C90EBD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4813846-8144-435D-AE6D-EAA0AF33161D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C3AB2-6324-480E-A677-3D7CB06DEF7B}"/>
                </a:ext>
              </a:extLst>
            </p:cNvPr>
            <p:cNvSpPr txBox="1"/>
            <p:nvPr/>
          </p:nvSpPr>
          <p:spPr>
            <a:xfrm>
              <a:off x="2093495" y="1584815"/>
              <a:ext cx="51582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Tr</a:t>
              </a:r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ain suitable speech recognition model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F1327F-7C74-4F85-BE52-8E9CB64186F0}"/>
              </a:ext>
            </a:extLst>
          </p:cNvPr>
          <p:cNvGrpSpPr/>
          <p:nvPr/>
        </p:nvGrpSpPr>
        <p:grpSpPr>
          <a:xfrm>
            <a:off x="1755933" y="1916623"/>
            <a:ext cx="4506684" cy="461665"/>
            <a:chOff x="1796105" y="1584815"/>
            <a:chExt cx="4506684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A56AEF-71F5-470D-B14E-B4B33EA793B9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97864A-0B5C-4B5D-B7DA-9EEC7111B442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8B14CD-6D40-42C9-8237-30B764C3AA7E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82399C-0B9D-4C31-A3CF-69835F0C129C}"/>
                </a:ext>
              </a:extLst>
            </p:cNvPr>
            <p:cNvSpPr txBox="1"/>
            <p:nvPr/>
          </p:nvSpPr>
          <p:spPr>
            <a:xfrm>
              <a:off x="2093495" y="1584815"/>
              <a:ext cx="4209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Fine tune it for Sri Lankan accent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3CB19C-F655-42CE-AFE0-4765595EDA16}"/>
              </a:ext>
            </a:extLst>
          </p:cNvPr>
          <p:cNvGrpSpPr/>
          <p:nvPr/>
        </p:nvGrpSpPr>
        <p:grpSpPr>
          <a:xfrm>
            <a:off x="1755933" y="2378288"/>
            <a:ext cx="6046721" cy="461665"/>
            <a:chOff x="1796105" y="1577677"/>
            <a:chExt cx="6046721" cy="46166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746B2EA-6B82-4483-A8B7-03A406BFC3A8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6AA0CF-9591-4408-AB8F-40683AC7FD6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A6046E-04CF-4974-AD2B-F174CC1D4713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873A8B-1FDE-499E-85D0-2F28DB2710D9}"/>
                </a:ext>
              </a:extLst>
            </p:cNvPr>
            <p:cNvSpPr txBox="1"/>
            <p:nvPr/>
          </p:nvSpPr>
          <p:spPr>
            <a:xfrm>
              <a:off x="2093495" y="1577677"/>
              <a:ext cx="5749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Web socket server to host the trained model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61E004-B011-4CE9-A49E-8F6C96677AE2}"/>
              </a:ext>
            </a:extLst>
          </p:cNvPr>
          <p:cNvGrpSpPr/>
          <p:nvPr/>
        </p:nvGrpSpPr>
        <p:grpSpPr>
          <a:xfrm>
            <a:off x="1755933" y="2854229"/>
            <a:ext cx="4198651" cy="461665"/>
            <a:chOff x="1796105" y="1584815"/>
            <a:chExt cx="4198651" cy="46166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9026394-DDA3-4C87-88CB-CD8DD394888E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7356ED-21DD-4F55-95FA-4019990998E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354092-1127-469F-B3D9-589A57040F5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1159B6-56A7-4874-8665-A02EA7234A06}"/>
                </a:ext>
              </a:extLst>
            </p:cNvPr>
            <p:cNvSpPr txBox="1"/>
            <p:nvPr/>
          </p:nvSpPr>
          <p:spPr>
            <a:xfrm>
              <a:off x="2093495" y="1584815"/>
              <a:ext cx="39012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Enable real time transcription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395DCD-754F-4070-A1D1-1FCF88EA350F}"/>
              </a:ext>
            </a:extLst>
          </p:cNvPr>
          <p:cNvGrpSpPr/>
          <p:nvPr/>
        </p:nvGrpSpPr>
        <p:grpSpPr>
          <a:xfrm>
            <a:off x="1755933" y="3323032"/>
            <a:ext cx="4462889" cy="461665"/>
            <a:chOff x="1796105" y="1584815"/>
            <a:chExt cx="4462889" cy="46166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F94BC13-7BEE-4DAD-8F46-4BAE260F401F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17E9301-C931-4C56-B1B7-4D8908AABC56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24417BE-44A5-4185-855B-9D9EE7E4867D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DB9B24-5A10-4A5A-93EE-E3D8F8AD1FF6}"/>
                </a:ext>
              </a:extLst>
            </p:cNvPr>
            <p:cNvSpPr txBox="1"/>
            <p:nvPr/>
          </p:nvSpPr>
          <p:spPr>
            <a:xfrm>
              <a:off x="2093495" y="1584815"/>
              <a:ext cx="4165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Sample UI to d</a:t>
              </a:r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isplay the out-put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E02572-5CB4-40E1-AE92-FF2F62F8E318}"/>
              </a:ext>
            </a:extLst>
          </p:cNvPr>
          <p:cNvGrpSpPr/>
          <p:nvPr/>
        </p:nvGrpSpPr>
        <p:grpSpPr>
          <a:xfrm>
            <a:off x="1755933" y="3791835"/>
            <a:ext cx="9163343" cy="461665"/>
            <a:chOff x="1796105" y="1584815"/>
            <a:chExt cx="9163343" cy="4616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FFBB4D2-5109-4074-849A-978D9F01E590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338F66-576C-4317-AA8C-6A61F909C9AE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EAA4D8-A12C-406F-A1B5-990C8B082418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F589A2-9C12-45EC-BF70-E5DE79E01CE2}"/>
                </a:ext>
              </a:extLst>
            </p:cNvPr>
            <p:cNvSpPr txBox="1"/>
            <p:nvPr/>
          </p:nvSpPr>
          <p:spPr>
            <a:xfrm>
              <a:off x="2093495" y="1584815"/>
              <a:ext cx="8865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Increase the accuracy of the transcription and summarize (In Progress)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78957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61891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eak Pro" panose="020b0504020101020102" pitchFamily="34" charset="0"/>
                <a:ea typeface="+mn-ea"/>
                <a:cs typeface="+mn-cs"/>
              </a:rPr>
              <a:t>63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7538863" cy="861774"/>
            <a:chOff x="277091" y="249153"/>
            <a:chExt cx="7538863" cy="8617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733566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Problems and Risks that were raised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EB4F2B-F880-4867-89B4-C7A78DAA9BF5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IT18007848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FD4C-D1C0-437F-8E6F-E62E848791B6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Rathnayake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R.H.C.S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C9457-D8FD-4548-812A-4F70AA415983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41545A9-F283-49A3-BAF5-39D3D65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94F7EC9-2093-4E7B-A5A9-7DB2A3C2DF47}"/>
              </a:ext>
            </a:extLst>
          </p:cNvPr>
          <p:cNvGrpSpPr/>
          <p:nvPr/>
        </p:nvGrpSpPr>
        <p:grpSpPr>
          <a:xfrm>
            <a:off x="1800323" y="2864914"/>
            <a:ext cx="7211975" cy="461665"/>
            <a:chOff x="1796105" y="1584815"/>
            <a:chExt cx="7211975" cy="46166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9A7E4EB-87D8-4C0D-B5BE-B32A4C158575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4E5017B-C5C1-41FB-91A3-D89D7BA551A8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EC95349-F2B3-4336-A026-41112A28C571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EAB52B-7015-4425-B5AE-C93FB99563C1}"/>
                </a:ext>
              </a:extLst>
            </p:cNvPr>
            <p:cNvSpPr txBox="1"/>
            <p:nvPr/>
          </p:nvSpPr>
          <p:spPr>
            <a:xfrm>
              <a:off x="2093495" y="1584815"/>
              <a:ext cx="6914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Improve the accuracy of the lecture transcript  - </a:t>
              </a:r>
              <a:r>
                <a:rPr lang="en-US" sz="2400">
                  <a:solidFill>
                    <a:srgbClr val="FF3300"/>
                  </a:solidFill>
                </a:rPr>
                <a:t>YTBA</a:t>
              </a:r>
              <a:endParaRPr lang="en-GB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236991-3116-4320-9691-0C43873EB628}"/>
              </a:ext>
            </a:extLst>
          </p:cNvPr>
          <p:cNvGrpSpPr/>
          <p:nvPr/>
        </p:nvGrpSpPr>
        <p:grpSpPr>
          <a:xfrm>
            <a:off x="1800323" y="2392294"/>
            <a:ext cx="9924769" cy="461665"/>
            <a:chOff x="1796105" y="1584815"/>
            <a:chExt cx="9924769" cy="4616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8E9B902-AF6B-4C46-9EE5-2ABA37B12A44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382824-0C2A-4FF6-854D-2A241223AF0A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9FA7140-7DB8-49B0-B077-1187123D853E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38A8777-28EF-4163-BA0D-6BA333EEF0E4}"/>
                </a:ext>
              </a:extLst>
            </p:cNvPr>
            <p:cNvSpPr txBox="1"/>
            <p:nvPr/>
          </p:nvSpPr>
          <p:spPr>
            <a:xfrm>
              <a:off x="2093495" y="1584815"/>
              <a:ext cx="9627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How to enable real-time communication with a hosted model and client - </a:t>
              </a:r>
              <a:r>
                <a:rPr lang="en-US" sz="2400">
                  <a:solidFill>
                    <a:srgbClr val="00B050"/>
                  </a:solidFill>
                </a:rPr>
                <a:t>AA</a:t>
              </a:r>
              <a:endParaRPr lang="en-US" sz="2400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0E203B-4809-46C0-B547-BC7EE0B01016}"/>
              </a:ext>
            </a:extLst>
          </p:cNvPr>
          <p:cNvGrpSpPr/>
          <p:nvPr/>
        </p:nvGrpSpPr>
        <p:grpSpPr>
          <a:xfrm>
            <a:off x="1800323" y="3337535"/>
            <a:ext cx="5403211" cy="461665"/>
            <a:chOff x="1796105" y="1584815"/>
            <a:chExt cx="5403211" cy="46166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58EEDDB-A9AC-4E4B-A7FD-F8990C898139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2C40E63-C014-4FEB-9A5F-2FCE2D0859A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8441059-318A-4B52-86E1-F52E54778870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C8B3151-592B-4044-86E8-35A4BA273494}"/>
                </a:ext>
              </a:extLst>
            </p:cNvPr>
            <p:cNvSpPr txBox="1"/>
            <p:nvPr/>
          </p:nvSpPr>
          <p:spPr>
            <a:xfrm>
              <a:off x="2093495" y="1584815"/>
              <a:ext cx="5105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Summarize the lecture transcript - </a:t>
              </a:r>
              <a:r>
                <a:rPr lang="en-US" sz="2400">
                  <a:solidFill>
                    <a:srgbClr val="FF3300"/>
                  </a:solidFill>
                </a:rPr>
                <a:t>YTBA</a:t>
              </a:r>
              <a:endParaRPr lang="en-US" sz="2400">
                <a:solidFill>
                  <a:srgbClr val="033454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ECE472F-8A40-45BD-861C-1600D5FE71FF}"/>
              </a:ext>
            </a:extLst>
          </p:cNvPr>
          <p:cNvSpPr txBox="1"/>
          <p:nvPr/>
        </p:nvSpPr>
        <p:spPr>
          <a:xfrm>
            <a:off x="1660998" y="1369953"/>
            <a:ext cx="30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3300"/>
                </a:solidFill>
              </a:rPr>
              <a:t>YTBA - Yet To Be Addressed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0E8D75-5A02-4EFD-B0AA-A1A8AC1274FC}"/>
              </a:ext>
            </a:extLst>
          </p:cNvPr>
          <p:cNvSpPr txBox="1"/>
          <p:nvPr/>
        </p:nvSpPr>
        <p:spPr>
          <a:xfrm>
            <a:off x="1660998" y="1716375"/>
            <a:ext cx="2933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00B050"/>
                </a:solidFill>
              </a:rPr>
              <a:t>AA - Addressed Already</a:t>
            </a:r>
          </a:p>
        </p:txBody>
      </p:sp>
    </p:spTree>
    <p:extLst>
      <p:ext uri="{BB962C8B-B14F-4D97-AF65-F5344CB8AC3E}">
        <p14:creationId xmlns:p14="http://schemas.microsoft.com/office/powerpoint/2010/main" val="44272676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eak Pro" panose="020b0504020101020102" pitchFamily="34" charset="0"/>
                <a:ea typeface="+mn-ea"/>
                <a:cs typeface="+mn-cs"/>
              </a:rPr>
              <a:t>64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9180338" cy="609828"/>
            <a:chOff x="277091" y="249153"/>
            <a:chExt cx="918033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8977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GB" sz="32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Progress up to Progress Presentation-01 </a:t>
              </a:r>
              <a:r>
                <a: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Contd.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EB4F2B-F880-4867-89B4-C7A78DAA9BF5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IT18007848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DFD4C-D1C0-437F-8E6F-E62E848791B6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Rathnayake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R.H.C.S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C9457-D8FD-4548-812A-4F70AA415983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41545A9-F283-49A3-BAF5-39D3D652B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" y="836501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3BAF22-9526-434D-9564-DAC67A8E7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50" y="1142159"/>
            <a:ext cx="9463315" cy="4479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16192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00323" y="334692"/>
            <a:ext cx="2596804" cy="609828"/>
            <a:chOff x="277091" y="249153"/>
            <a:chExt cx="2596804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References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06226F-92BD-4ADF-98E1-BBD59ABA7A15}"/>
              </a:ext>
            </a:extLst>
          </p:cNvPr>
          <p:cNvSpPr txBox="1"/>
          <p:nvPr/>
        </p:nvSpPr>
        <p:spPr>
          <a:xfrm>
            <a:off x="1697426" y="2403406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[2]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Boyle, Joseph &amp; Forchelli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Gina &amp; Cariss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Kaitlyn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(2015). Note-Taking Interventions to Assist Students With Disabilities in Content Area Classes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Preventing School Failure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1-10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 10.1080/1045988X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2014.903463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A3F16-3602-4537-AA4F-C8376E26CF2E}"/>
              </a:ext>
            </a:extLst>
          </p:cNvPr>
          <p:cNvSpPr txBox="1"/>
          <p:nvPr/>
        </p:nvSpPr>
        <p:spPr>
          <a:xfrm>
            <a:off x="1697427" y="1094159"/>
            <a:ext cx="913182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>
                <a:solidFill>
                  <a:srgbClr val="000000"/>
                </a:solidFill>
                <a:effectLst/>
                <a:latin typeface="+mj-lt"/>
                <a:cs typeface="Arial" pitchFamily="34" charset="0"/>
              </a:rPr>
              <a:t>[1]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Ranchal, Rohit &amp; Doughty, Teresa &amp; Guo, Yiren &amp; Bain, Keith &amp; Martin, Heather &amp;  </a:t>
            </a:r>
            <a:endParaRPr lang="en-US">
              <a:latin typeface="Calibri Light" panose="020f0302020204030204"/>
              <a:ea typeface="+mn-lt"/>
              <a:cs typeface="+mn-lt"/>
            </a:endParaRPr>
          </a:p>
          <a:p>
            <a:r>
              <a:rPr lang="en-GB">
                <a:latin typeface="Calibri Light" panose="020f0302020204030204"/>
                <a:ea typeface="+mn-lt"/>
                <a:cs typeface="+mn-lt"/>
              </a:rPr>
              <a:t>Robinson, Joseph &amp; Duerstock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,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Bradley. (2013). Using Speech Recognition 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for</a:t>
            </a:r>
            <a:endParaRPr lang="en-US">
              <a:latin typeface="Calibri Light" panose="020f0302020204030204"/>
              <a:ea typeface="+mn-lt"/>
              <a:cs typeface="+mn-lt"/>
            </a:endParaRPr>
          </a:p>
          <a:p>
            <a:r>
              <a:rPr lang="en-GB">
                <a:latin typeface="Calibri Light" panose="020f0302020204030204"/>
                <a:ea typeface="+mn-lt"/>
                <a:cs typeface="+mn-lt"/>
              </a:rPr>
              <a:t>Real-Time Captioning 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and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Lecture Transcription in 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the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Classroom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Learning Technologies,</a:t>
            </a:r>
            <a:endParaRPr lang="en-US">
              <a:latin typeface="Calibri Light" panose="020f0302020204030204"/>
              <a:ea typeface="+mn-lt"/>
              <a:cs typeface="+mn-lt"/>
            </a:endParaRPr>
          </a:p>
          <a:p>
            <a:r>
              <a:rPr lang="en-GB">
                <a:latin typeface="Calibri Light" panose="020f0302020204030204"/>
                <a:ea typeface="+mn-lt"/>
                <a:cs typeface="+mn-lt"/>
              </a:rPr>
              <a:t>IEEE Transactions on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6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299-311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. 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10.1109/TLT</a:t>
            </a:r>
            <a:r>
              <a:rPr lang="en-GB" b="0" i="0"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2013.21</a:t>
            </a:r>
            <a:r>
              <a:rPr lang="en-GB">
                <a:latin typeface="Calibri Light" panose="020f0302020204030204"/>
                <a:ea typeface="+mn-lt"/>
                <a:cs typeface="Arial" pitchFamily="34" charset="0"/>
              </a:rPr>
              <a:t>.</a:t>
            </a:r>
            <a:endParaRPr lang="en-US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DA806A-D74D-4ECF-8871-2A5B0D4A3945}"/>
              </a:ext>
            </a:extLst>
          </p:cNvPr>
          <p:cNvSpPr txBox="1"/>
          <p:nvPr/>
        </p:nvSpPr>
        <p:spPr>
          <a:xfrm>
            <a:off x="1697426" y="3428813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0000"/>
                </a:solidFill>
                <a:latin typeface="+mj-lt"/>
                <a:cs typeface="Arial" pitchFamily="34" charset="0"/>
              </a:rPr>
              <a:t>[</a:t>
            </a:r>
            <a:r>
              <a:rPr lang="en-GB">
                <a:latin typeface="Calibri Light" panose="020f0302020204030204"/>
                <a:ea typeface="+mn-lt"/>
                <a:cs typeface="Arial" pitchFamily="34" charset="0"/>
              </a:rPr>
              <a:t>3</a:t>
            </a:r>
            <a:r>
              <a:rPr lang="en-GB">
                <a:solidFill>
                  <a:srgbClr val="000000"/>
                </a:solidFill>
                <a:latin typeface="+mj-lt"/>
                <a:cs typeface="Arial" pitchFamily="34" charset="0"/>
              </a:rPr>
              <a:t>]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Wiley, J. Picture this! Effects of photographs, diagrams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animations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, 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and sketching on learning and beliefs about learning from a geoscience text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 </a:t>
            </a:r>
            <a:r>
              <a:rPr lang="en-GB" i="1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Appl Cognit Psychol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 2019; 33: 9– 19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</a:rPr>
              <a:t> 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org/10.1002/acp</a:t>
            </a:r>
            <a:r>
              <a:rPr lang="en-GB" b="0" i="0">
                <a:solidFill>
                  <a:schemeClr val="tx2"/>
                </a:solidFill>
                <a:effectLst/>
                <a:latin typeface="Calibri Light" panose="020f0302020204030204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GB">
                <a:solidFill>
                  <a:schemeClr val="tx2"/>
                </a:solidFill>
                <a:latin typeface="Calibri Light" panose="020f0302020204030204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3495</a:t>
            </a:r>
            <a:endParaRPr lang="en-US">
              <a:solidFill>
                <a:schemeClr val="tx2"/>
              </a:solidFill>
              <a:latin typeface="Calibri Light" panose="020f03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3CC74-B18B-412B-B585-1C91273C3670}"/>
              </a:ext>
            </a:extLst>
          </p:cNvPr>
          <p:cNvSpPr txBox="1"/>
          <p:nvPr/>
        </p:nvSpPr>
        <p:spPr>
          <a:xfrm>
            <a:off x="1697426" y="4360146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libri Light" panose="020f0302020204030204"/>
                <a:ea typeface="+mn-lt"/>
                <a:cs typeface="Arial" pitchFamily="34" charset="0"/>
              </a:rPr>
              <a:t>[4</a:t>
            </a:r>
            <a:r>
              <a:rPr lang="en-GB">
                <a:solidFill>
                  <a:srgbClr val="000000"/>
                </a:solidFill>
                <a:latin typeface="+mj-lt"/>
                <a:cs typeface="Arial" pitchFamily="34" charset="0"/>
              </a:rPr>
              <a:t>]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Wald, M. (n.d.). Using Automatic Speech Recognition to Enhance Education for All Students: Turning a Vision into Reality. Proceedings Frontiers in Education 35th Annual Conference. doi:10.1109/fie.2005.1612286</a:t>
            </a:r>
            <a:endParaRPr lang="en-GB">
              <a:solidFill>
                <a:schemeClr val="tx2"/>
              </a:solidFill>
              <a:latin typeface="Calibri Light" panose="020f0302020204030204"/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50307-2799-4482-BAD4-E93B2BF84F57}"/>
              </a:ext>
            </a:extLst>
          </p:cNvPr>
          <p:cNvSpPr txBox="1"/>
          <p:nvPr/>
        </p:nvSpPr>
        <p:spPr>
          <a:xfrm>
            <a:off x="1753870" y="5413775"/>
            <a:ext cx="73189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libri Light" panose="020f0302020204030204"/>
                <a:ea typeface="+mn-lt"/>
                <a:cs typeface="Arial" pitchFamily="34" charset="0"/>
              </a:rPr>
              <a:t>[5]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Wald, M., &amp; Li, Y. (2012). </a:t>
            </a:r>
            <a:r>
              <a:rPr lang="en-GB" i="1">
                <a:latin typeface="Calibri Light" panose="020f0302020204030204"/>
                <a:ea typeface="+mn-lt"/>
                <a:cs typeface="+mn-lt"/>
              </a:rPr>
              <a:t>Synote: Important Enhancements to Learning with Recorded Lectures. 2012 IEEE 12th International Conference on Advanced Learning Technologies.</a:t>
            </a:r>
            <a:r>
              <a:rPr lang="en-GB">
                <a:latin typeface="Calibri Light" panose="020f0302020204030204"/>
                <a:ea typeface="+mn-lt"/>
                <a:cs typeface="+mn-lt"/>
              </a:rPr>
              <a:t> doi:10.1109/icalt.2012.8</a:t>
            </a:r>
            <a:endParaRPr lang="en-GB">
              <a:solidFill>
                <a:srgbClr val="000000"/>
              </a:solidFill>
              <a:latin typeface="Calibri Light" panose="020f03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318942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F780E8-7557-41A9-A0F9-E99E4B403830}"/>
              </a:ext>
            </a:extLst>
          </p:cNvPr>
          <p:cNvSpPr txBox="1"/>
          <p:nvPr/>
        </p:nvSpPr>
        <p:spPr>
          <a:xfrm>
            <a:off x="3629321" y="2902314"/>
            <a:ext cx="6127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Demonstration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626492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717F8-C9C3-492C-9508-A498B46CC6D1}"/>
              </a:ext>
            </a:extLst>
          </p:cNvPr>
          <p:cNvGrpSpPr/>
          <p:nvPr/>
        </p:nvGrpSpPr>
        <p:grpSpPr>
          <a:xfrm>
            <a:off x="1800323" y="334692"/>
            <a:ext cx="5740293" cy="609828"/>
            <a:chOff x="277091" y="249153"/>
            <a:chExt cx="5740293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D39E00-68FE-4762-BFCC-9D12CA6702D8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6D603-42EA-4E9A-8A85-5F99754228AC}"/>
                </a:ext>
              </a:extLst>
            </p:cNvPr>
            <p:cNvSpPr txBox="1"/>
            <p:nvPr/>
          </p:nvSpPr>
          <p:spPr>
            <a:xfrm>
              <a:off x="480291" y="249153"/>
              <a:ext cx="5537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Standards &amp; Best Practices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C82A29-0D5E-4E4C-A71A-893C2E5E61BD}"/>
              </a:ext>
            </a:extLst>
          </p:cNvPr>
          <p:cNvGrpSpPr/>
          <p:nvPr/>
        </p:nvGrpSpPr>
        <p:grpSpPr>
          <a:xfrm>
            <a:off x="1800323" y="1409495"/>
            <a:ext cx="5864940" cy="461665"/>
            <a:chOff x="1796105" y="1584815"/>
            <a:chExt cx="5864940" cy="461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589B63-1B53-49A9-8A14-252E8D7AC00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0A69B8-D3D5-4FDC-BCFF-FFDAC9804EDD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4E1867-88F1-4B97-9C5E-19864EE1AC4E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E05C16-B007-4C61-8DB3-DB6A3A2AC900}"/>
                </a:ext>
              </a:extLst>
            </p:cNvPr>
            <p:cNvSpPr txBox="1"/>
            <p:nvPr/>
          </p:nvSpPr>
          <p:spPr>
            <a:xfrm>
              <a:off x="2093495" y="1584815"/>
              <a:ext cx="55675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cs typeface="Calibri" panose="020f0502020204030204"/>
                </a:rPr>
                <a:t>Coding Conventions - Python, C#, JavaScript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431520-5313-4667-B209-F6F8C6F83635}"/>
              </a:ext>
            </a:extLst>
          </p:cNvPr>
          <p:cNvGrpSpPr/>
          <p:nvPr/>
        </p:nvGrpSpPr>
        <p:grpSpPr>
          <a:xfrm>
            <a:off x="1808790" y="2105302"/>
            <a:ext cx="4550862" cy="461665"/>
            <a:chOff x="1796105" y="1584815"/>
            <a:chExt cx="4550862" cy="461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BD2986-DF84-444A-AA3E-492EDEF3EA5B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759E512-D1EF-4A0E-9600-2F68677DFB1F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0DBEFE9-2E1F-47B0-B510-47AF56A9782C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CF8169-68C5-4A75-8CA4-DED6DF22F18E}"/>
                </a:ext>
              </a:extLst>
            </p:cNvPr>
            <p:cNvSpPr txBox="1"/>
            <p:nvPr/>
          </p:nvSpPr>
          <p:spPr>
            <a:xfrm>
              <a:off x="2093495" y="1584815"/>
              <a:ext cx="4253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tx2"/>
                  </a:solidFill>
                  <a:latin typeface="Calibri Light" panose="020f0302020204030204"/>
                  <a:cs typeface="Calibri" panose="020f0502020204030204"/>
                </a:rPr>
                <a:t>Version Controlling Best Practices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9A365B-27FE-456B-89AA-F80D7E50CF52}"/>
              </a:ext>
            </a:extLst>
          </p:cNvPr>
          <p:cNvGrpSpPr/>
          <p:nvPr/>
        </p:nvGrpSpPr>
        <p:grpSpPr>
          <a:xfrm>
            <a:off x="2486003" y="2741439"/>
            <a:ext cx="2080714" cy="307777"/>
            <a:chOff x="2302750" y="3799391"/>
            <a:chExt cx="2080714" cy="30777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7C448A-2F36-4B0E-9867-A63C680BC4AC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43C0D5-9AE7-49F3-A8F3-E9823AE98984}"/>
                </a:ext>
              </a:extLst>
            </p:cNvPr>
            <p:cNvSpPr txBox="1"/>
            <p:nvPr/>
          </p:nvSpPr>
          <p:spPr>
            <a:xfrm>
              <a:off x="2488971" y="3799391"/>
              <a:ext cx="1894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Branching conventions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7E0A5-CD21-482C-B6AA-7AB0F3D8074C}"/>
              </a:ext>
            </a:extLst>
          </p:cNvPr>
          <p:cNvGrpSpPr/>
          <p:nvPr/>
        </p:nvGrpSpPr>
        <p:grpSpPr>
          <a:xfrm>
            <a:off x="2486003" y="3508516"/>
            <a:ext cx="2558986" cy="307777"/>
            <a:chOff x="2302750" y="3799391"/>
            <a:chExt cx="2558986" cy="3077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EB24547-1385-45A5-B8D4-5F7187F2886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173307-1230-47CC-992F-4BC7E509D1F2}"/>
                </a:ext>
              </a:extLst>
            </p:cNvPr>
            <p:cNvSpPr txBox="1"/>
            <p:nvPr/>
          </p:nvSpPr>
          <p:spPr>
            <a:xfrm>
              <a:off x="2488971" y="3799391"/>
              <a:ext cx="2372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Commit message</a:t>
              </a:r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conventions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75BD1B-8B8A-4E59-8BE8-B2540C1C3012}"/>
              </a:ext>
            </a:extLst>
          </p:cNvPr>
          <p:cNvGrpSpPr/>
          <p:nvPr/>
        </p:nvGrpSpPr>
        <p:grpSpPr>
          <a:xfrm>
            <a:off x="2486003" y="3124978"/>
            <a:ext cx="6238647" cy="307777"/>
            <a:chOff x="2302750" y="3799391"/>
            <a:chExt cx="6238647" cy="30777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6EB603-23F8-4DC2-9C63-A95A0A4ED61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>
                <a:solidFill>
                  <a:srgbClr val="03345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BB7E4D5-4126-4852-90EE-13842CE39D2A}"/>
                </a:ext>
              </a:extLst>
            </p:cNvPr>
            <p:cNvSpPr txBox="1"/>
            <p:nvPr/>
          </p:nvSpPr>
          <p:spPr>
            <a:xfrm>
              <a:off x="2488971" y="3799391"/>
              <a:ext cx="60524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Maintaining separate branches for different environments – Dev, PreProd, Prod</a:t>
              </a:r>
              <a:r>
                <a:rPr lang="en-US" sz="1400" b="0" i="0">
                  <a:solidFill>
                    <a:srgbClr val="033454"/>
                  </a:solidFill>
                  <a:effectLst/>
                  <a:latin typeface="+mj-lt"/>
                  <a:cs typeface="Arial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261252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55785-9C8D-4CCD-9BCB-32A2DF1F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2" r="26118" b="1292"/>
          <a:stretch>
            <a:fillRect/>
          </a:stretch>
        </p:blipFill>
        <p:spPr>
          <a:xfrm>
            <a:off x="2003523" y="987534"/>
            <a:ext cx="6793344" cy="57438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717F8-C9C3-492C-9508-A498B46CC6D1}"/>
              </a:ext>
            </a:extLst>
          </p:cNvPr>
          <p:cNvGrpSpPr/>
          <p:nvPr/>
        </p:nvGrpSpPr>
        <p:grpSpPr>
          <a:xfrm>
            <a:off x="1800323" y="334692"/>
            <a:ext cx="5740293" cy="609828"/>
            <a:chOff x="277091" y="249153"/>
            <a:chExt cx="5740293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D39E00-68FE-4762-BFCC-9D12CA6702D8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6D603-42EA-4E9A-8A85-5F99754228AC}"/>
                </a:ext>
              </a:extLst>
            </p:cNvPr>
            <p:cNvSpPr txBox="1"/>
            <p:nvPr/>
          </p:nvSpPr>
          <p:spPr>
            <a:xfrm>
              <a:off x="480291" y="249153"/>
              <a:ext cx="5537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Standards &amp; Best Practices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11299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6736FA-92CE-4BD9-B8F0-3AFB341695F9}"/>
              </a:ext>
            </a:extLst>
          </p:cNvPr>
          <p:cNvGrpSpPr/>
          <p:nvPr/>
        </p:nvGrpSpPr>
        <p:grpSpPr>
          <a:xfrm>
            <a:off x="1393462" y="3429000"/>
            <a:ext cx="10290900" cy="1200329"/>
            <a:chOff x="210416" y="281555"/>
            <a:chExt cx="10290900" cy="1200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C5724-336E-46D5-8A36-155E651C21BF}"/>
                </a:ext>
              </a:extLst>
            </p:cNvPr>
            <p:cNvSpPr/>
            <p:nvPr/>
          </p:nvSpPr>
          <p:spPr>
            <a:xfrm>
              <a:off x="210416" y="281555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CA11ED-0254-4219-A3E2-B354A875CAFC}"/>
                </a:ext>
              </a:extLst>
            </p:cNvPr>
            <p:cNvSpPr txBox="1"/>
            <p:nvPr/>
          </p:nvSpPr>
          <p:spPr>
            <a:xfrm>
              <a:off x="436419" y="281555"/>
              <a:ext cx="100648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Analyzing the students’ attentiveness to the lecture and help them to keep their attention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58ED3D-3E22-450F-8120-9A792AF6151F}"/>
              </a:ext>
            </a:extLst>
          </p:cNvPr>
          <p:cNvSpPr txBox="1"/>
          <p:nvPr/>
        </p:nvSpPr>
        <p:spPr>
          <a:xfrm>
            <a:off x="3164749" y="842810"/>
            <a:ext cx="5862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solidFill>
                  <a:srgbClr val="033454"/>
                </a:solidFill>
                <a:latin typeface="Arial" pitchFamily="34" charset="0"/>
                <a:cs typeface="Arial" pitchFamily="34" charset="0"/>
              </a:rPr>
              <a:t>SUB OBJECTIVE - 01</a:t>
            </a:r>
          </a:p>
        </p:txBody>
      </p:sp>
    </p:spTree>
    <p:extLst>
      <p:ext uri="{BB962C8B-B14F-4D97-AF65-F5344CB8AC3E}">
        <p14:creationId xmlns:p14="http://schemas.microsoft.com/office/powerpoint/2010/main" val="74877733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solidFill>
                  <a:schemeClr val="bg1"/>
                </a:solidFill>
                <a:latin typeface="Speak Pro" panose="020b0504020101020102" pitchFamily="34" charset="0"/>
              </a:rPr>
              <a:t>69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0AAB9-633B-4BCD-B02D-9C2BD24EA546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" name="Picture 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1079BF23-F2B2-443F-A6D5-8C812973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717F8-C9C3-492C-9508-A498B46CC6D1}"/>
              </a:ext>
            </a:extLst>
          </p:cNvPr>
          <p:cNvGrpSpPr/>
          <p:nvPr/>
        </p:nvGrpSpPr>
        <p:grpSpPr>
          <a:xfrm>
            <a:off x="1800323" y="334692"/>
            <a:ext cx="5740293" cy="609828"/>
            <a:chOff x="277091" y="249153"/>
            <a:chExt cx="5740293" cy="6098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D39E00-68FE-4762-BFCC-9D12CA6702D8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16D603-42EA-4E9A-8A85-5F99754228AC}"/>
                </a:ext>
              </a:extLst>
            </p:cNvPr>
            <p:cNvSpPr txBox="1"/>
            <p:nvPr/>
          </p:nvSpPr>
          <p:spPr>
            <a:xfrm>
              <a:off x="480291" y="249153"/>
              <a:ext cx="5537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Standards &amp; Best Practices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A18ED75-C967-46D6-BAF5-99957740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887" y="1168109"/>
            <a:ext cx="8428949" cy="50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70300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8829F1-D6B7-4354-B0B5-032332686FED}"/>
              </a:ext>
            </a:extLst>
          </p:cNvPr>
          <p:cNvSpPr txBox="1"/>
          <p:nvPr/>
        </p:nvSpPr>
        <p:spPr>
          <a:xfrm>
            <a:off x="357089" y="852335"/>
            <a:ext cx="11670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Product Marketing and Commercialization Plan</a:t>
            </a:r>
          </a:p>
        </p:txBody>
      </p:sp>
    </p:spTree>
    <p:extLst>
      <p:ext uri="{BB962C8B-B14F-4D97-AF65-F5344CB8AC3E}">
        <p14:creationId xmlns:p14="http://schemas.microsoft.com/office/powerpoint/2010/main" val="271936475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4400">
                <a:solidFill>
                  <a:prstClr val="white"/>
                </a:solidFill>
                <a:latin typeface="Speak Pro" panose="020b0504020101020102" pitchFamily="34" charset="0"/>
              </a:rPr>
              <a:t>70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b0504020101020102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7061168" cy="609828"/>
            <a:chOff x="277091" y="249153"/>
            <a:chExt cx="706116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857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Marketing Commercialization Plan</a:t>
              </a: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2843280" cy="461665"/>
            <a:chOff x="1796105" y="1584815"/>
            <a:chExt cx="2843280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2545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Targeted Audience</a:t>
              </a:r>
            </a:p>
          </p:txBody>
        </p:sp>
      </p:grpSp>
      <p:pic>
        <p:nvPicPr>
          <p:cNvPr id="16" name="Picture 15" descr="A group of people standing in front of a wall with images on it&#10;&#10;Description automatically generated with low confidence">
            <a:extLst>
              <a:ext uri="{FF2B5EF4-FFF2-40B4-BE49-F238E27FC236}">
                <a16:creationId xmlns:a16="http://schemas.microsoft.com/office/drawing/2014/main" id="{D9F89939-0276-4383-A9D0-24E8D279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6500" r="12376" b="14128"/>
          <a:stretch>
            <a:fillRect/>
          </a:stretch>
        </p:blipFill>
        <p:spPr>
          <a:xfrm>
            <a:off x="8872517" y="3800475"/>
            <a:ext cx="2843233" cy="21614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D0E5CD-A2DB-41B7-A36F-3F3A84389B94}"/>
              </a:ext>
            </a:extLst>
          </p:cNvPr>
          <p:cNvGrpSpPr/>
          <p:nvPr/>
        </p:nvGrpSpPr>
        <p:grpSpPr>
          <a:xfrm>
            <a:off x="2146984" y="1791159"/>
            <a:ext cx="2583031" cy="400110"/>
            <a:chOff x="2302750" y="3799391"/>
            <a:chExt cx="2583031" cy="400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504B7-9659-4D8B-BACB-D2075793445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60669-E59E-4BE4-A8C3-2B22C1F9B65C}"/>
                </a:ext>
              </a:extLst>
            </p:cNvPr>
            <p:cNvSpPr txBox="1"/>
            <p:nvPr/>
          </p:nvSpPr>
          <p:spPr>
            <a:xfrm>
              <a:off x="2488971" y="3799391"/>
              <a:ext cx="2396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Educational Institutes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43A735-A361-4688-B1B1-F31DF556BAE2}"/>
              </a:ext>
            </a:extLst>
          </p:cNvPr>
          <p:cNvGrpSpPr/>
          <p:nvPr/>
        </p:nvGrpSpPr>
        <p:grpSpPr>
          <a:xfrm>
            <a:off x="2146984" y="2269816"/>
            <a:ext cx="3490074" cy="400110"/>
            <a:chOff x="2302750" y="3799391"/>
            <a:chExt cx="3490074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7BEC6-BF7B-4D9C-B46D-7CDAF218B26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CB001-593C-4604-B3C4-BDF69385FD04}"/>
                </a:ext>
              </a:extLst>
            </p:cNvPr>
            <p:cNvSpPr txBox="1"/>
            <p:nvPr/>
          </p:nvSpPr>
          <p:spPr>
            <a:xfrm>
              <a:off x="2488971" y="3799391"/>
              <a:ext cx="3303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Users: Lecturers and Students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F60BC6-6BFF-47E2-A43A-39F6B1ADC92C}"/>
              </a:ext>
            </a:extLst>
          </p:cNvPr>
          <p:cNvGrpSpPr/>
          <p:nvPr/>
        </p:nvGrpSpPr>
        <p:grpSpPr>
          <a:xfrm>
            <a:off x="1817643" y="3062961"/>
            <a:ext cx="1487331" cy="461665"/>
            <a:chOff x="1796105" y="1584815"/>
            <a:chExt cx="1487331" cy="46166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0DBCCA-9AA1-4EFB-BAA6-9E2B4B0B3325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BAA42A-394C-4B30-AD1D-CD1622D9CB78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55FE92-05F9-4206-A558-7228A2E20CBD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067DA2-A069-41E0-BE6B-BD534FA22A08}"/>
                </a:ext>
              </a:extLst>
            </p:cNvPr>
            <p:cNvSpPr txBox="1"/>
            <p:nvPr/>
          </p:nvSpPr>
          <p:spPr>
            <a:xfrm>
              <a:off x="2093495" y="1584815"/>
              <a:ext cx="1189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Benefits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07AF88-8257-4B49-8D81-5AB38F46449D}"/>
              </a:ext>
            </a:extLst>
          </p:cNvPr>
          <p:cNvGrpSpPr/>
          <p:nvPr/>
        </p:nvGrpSpPr>
        <p:grpSpPr>
          <a:xfrm>
            <a:off x="2115033" y="4355648"/>
            <a:ext cx="6159266" cy="400110"/>
            <a:chOff x="2302750" y="3799391"/>
            <a:chExt cx="6159266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0DBCA1-F681-431B-8E27-28D99A9AC5F5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F198CD-DB66-4CBB-9074-A7741D9D7B90}"/>
                </a:ext>
              </a:extLst>
            </p:cNvPr>
            <p:cNvSpPr txBox="1"/>
            <p:nvPr/>
          </p:nvSpPr>
          <p:spPr>
            <a:xfrm>
              <a:off x="2488971" y="3799391"/>
              <a:ext cx="5973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No need of using many tools to do collaborative learning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CDE6BF-EEF0-4316-AAD4-52DDB63E3344}"/>
              </a:ext>
            </a:extLst>
          </p:cNvPr>
          <p:cNvGrpSpPr/>
          <p:nvPr/>
        </p:nvGrpSpPr>
        <p:grpSpPr>
          <a:xfrm>
            <a:off x="2115033" y="4834305"/>
            <a:ext cx="6757484" cy="707886"/>
            <a:chOff x="2302750" y="3799391"/>
            <a:chExt cx="6757484" cy="70788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36DF9A8-DF2B-4EAC-8880-B4AF903F2496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C8D578-0725-4971-A0D9-BBA2C35B4A19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Students who are doing jobs with education will be able to save their time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05F61D-0014-457D-9D0F-EBCB0617F84A}"/>
              </a:ext>
            </a:extLst>
          </p:cNvPr>
          <p:cNvGrpSpPr/>
          <p:nvPr/>
        </p:nvGrpSpPr>
        <p:grpSpPr>
          <a:xfrm>
            <a:off x="2115033" y="5592878"/>
            <a:ext cx="6757484" cy="400110"/>
            <a:chOff x="2302750" y="3799391"/>
            <a:chExt cx="6757484" cy="4001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6E4474-FC46-4BDE-A4D7-E228E773C543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5EA2E2-0C6B-4A58-8076-67F569B425AE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Can help students who have hearing and physical impairments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4B3954-AF83-4885-A3AF-BEA919D31107}"/>
              </a:ext>
            </a:extLst>
          </p:cNvPr>
          <p:cNvGrpSpPr/>
          <p:nvPr/>
        </p:nvGrpSpPr>
        <p:grpSpPr>
          <a:xfrm>
            <a:off x="2115033" y="6073509"/>
            <a:ext cx="6757484" cy="400110"/>
            <a:chOff x="2302750" y="3799391"/>
            <a:chExt cx="6757484" cy="4001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B762642-F95B-4DBC-808C-56D310862AE9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690828-B50A-4EE1-A92B-2A3C5728DFEE}"/>
                </a:ext>
              </a:extLst>
            </p:cNvPr>
            <p:cNvSpPr txBox="1"/>
            <p:nvPr/>
          </p:nvSpPr>
          <p:spPr>
            <a:xfrm>
              <a:off x="2488971" y="3799391"/>
              <a:ext cx="6571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Other existing solutions does not provide lecture note feature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165BB-ABEA-4E90-A1D3-6372932D21EC}"/>
              </a:ext>
            </a:extLst>
          </p:cNvPr>
          <p:cNvGrpSpPr/>
          <p:nvPr/>
        </p:nvGrpSpPr>
        <p:grpSpPr>
          <a:xfrm>
            <a:off x="2115033" y="3630443"/>
            <a:ext cx="7200417" cy="707886"/>
            <a:chOff x="2302750" y="3799391"/>
            <a:chExt cx="7200417" cy="7078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1FA2A0-9ED9-4925-996D-7516BBA72EC2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0B2BB0-8D4E-4B78-8329-307AA9E9AC22}"/>
                </a:ext>
              </a:extLst>
            </p:cNvPr>
            <p:cNvSpPr txBox="1"/>
            <p:nvPr/>
          </p:nvSpPr>
          <p:spPr>
            <a:xfrm>
              <a:off x="2488971" y="3799391"/>
              <a:ext cx="7014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Students’ attention can be identified even if the student does not expose their identity to the lecturer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3180BB-310D-4739-B2FF-71655D5BA7E6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189D53-799B-40AE-9170-C34B0749C34B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56" name="Picture 55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7BDE42FC-AB90-4A89-B82A-288111EA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25068796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4400">
                <a:solidFill>
                  <a:prstClr val="white"/>
                </a:solidFill>
                <a:latin typeface="Speak Pro" panose="020b0504020101020102" pitchFamily="34" charset="0"/>
              </a:rPr>
              <a:t>71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b0504020101020102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7061168" cy="609828"/>
            <a:chOff x="277091" y="249153"/>
            <a:chExt cx="7061168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68579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Marketing Commercialization Plan</a:t>
              </a: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4426021" cy="461665"/>
            <a:chOff x="1796105" y="1584815"/>
            <a:chExt cx="4426021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4128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Advertising and Communication</a:t>
              </a:r>
            </a:p>
          </p:txBody>
        </p:sp>
      </p:grpSp>
      <p:pic>
        <p:nvPicPr>
          <p:cNvPr id="16" name="Picture 15" descr="A group of people standing in front of a wall with images on it&#10;&#10;Description automatically generated with low confidence">
            <a:extLst>
              <a:ext uri="{FF2B5EF4-FFF2-40B4-BE49-F238E27FC236}">
                <a16:creationId xmlns:a16="http://schemas.microsoft.com/office/drawing/2014/main" id="{D9F89939-0276-4383-A9D0-24E8D2795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6500" r="12376" b="14128"/>
          <a:stretch>
            <a:fillRect/>
          </a:stretch>
        </p:blipFill>
        <p:spPr>
          <a:xfrm>
            <a:off x="8872517" y="3800475"/>
            <a:ext cx="2843233" cy="21614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FD0E5CD-A2DB-41B7-A36F-3F3A84389B94}"/>
              </a:ext>
            </a:extLst>
          </p:cNvPr>
          <p:cNvGrpSpPr/>
          <p:nvPr/>
        </p:nvGrpSpPr>
        <p:grpSpPr>
          <a:xfrm>
            <a:off x="2146984" y="1848309"/>
            <a:ext cx="2135409" cy="400110"/>
            <a:chOff x="2302750" y="3799391"/>
            <a:chExt cx="2135409" cy="400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504B7-9659-4D8B-BACB-D2075793445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E60669-E59E-4BE4-A8C3-2B22C1F9B65C}"/>
                </a:ext>
              </a:extLst>
            </p:cNvPr>
            <p:cNvSpPr txBox="1"/>
            <p:nvPr/>
          </p:nvSpPr>
          <p:spPr>
            <a:xfrm>
              <a:off x="2488971" y="3799391"/>
              <a:ext cx="1949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YouTube Channel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0F8A0-E065-4196-AFD9-AEEA062FD4AD}"/>
              </a:ext>
            </a:extLst>
          </p:cNvPr>
          <p:cNvGrpSpPr/>
          <p:nvPr/>
        </p:nvGrpSpPr>
        <p:grpSpPr>
          <a:xfrm>
            <a:off x="2114994" y="2857838"/>
            <a:ext cx="3342663" cy="400110"/>
            <a:chOff x="2302750" y="3799391"/>
            <a:chExt cx="3342663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AB180EA-1B64-4350-896C-EBBFDC301974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C3575A-C0D7-4F4E-A367-E427179CF4CB}"/>
                </a:ext>
              </a:extLst>
            </p:cNvPr>
            <p:cNvSpPr txBox="1"/>
            <p:nvPr/>
          </p:nvSpPr>
          <p:spPr>
            <a:xfrm>
              <a:off x="2488971" y="3799391"/>
              <a:ext cx="315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Social Media Advertisements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43A735-A361-4688-B1B1-F31DF556BAE2}"/>
              </a:ext>
            </a:extLst>
          </p:cNvPr>
          <p:cNvGrpSpPr/>
          <p:nvPr/>
        </p:nvGrpSpPr>
        <p:grpSpPr>
          <a:xfrm>
            <a:off x="2146984" y="2326966"/>
            <a:ext cx="1898613" cy="400110"/>
            <a:chOff x="2302750" y="3799391"/>
            <a:chExt cx="1898613" cy="4001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D7BEC6-BF7B-4D9C-B46D-7CDAF218B261}"/>
                </a:ext>
              </a:extLst>
            </p:cNvPr>
            <p:cNvSpPr/>
            <p:nvPr/>
          </p:nvSpPr>
          <p:spPr>
            <a:xfrm rot="2700000">
              <a:off x="2302750" y="3882029"/>
              <a:ext cx="154270" cy="154270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CB001-593C-4604-B3C4-BDF69385FD04}"/>
                </a:ext>
              </a:extLst>
            </p:cNvPr>
            <p:cNvSpPr txBox="1"/>
            <p:nvPr/>
          </p:nvSpPr>
          <p:spPr>
            <a:xfrm>
              <a:off x="2488971" y="3799391"/>
              <a:ext cx="1712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Arial" pitchFamily="34" charset="0"/>
                </a:rPr>
                <a:t>Facebook Page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F6A955-4861-4BD3-9878-57CCAD01F246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E08633-E524-4EFE-BD22-C83E78110C63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33" name="Picture 3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C79D371B-298D-460A-A4B8-7DD5A611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308334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eak Pro" panose="020b0504020101020102" pitchFamily="34" charset="0"/>
                <a:ea typeface="+mn-ea"/>
                <a:cs typeface="+mn-cs"/>
              </a:rPr>
              <a:t>72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3531355" cy="609828"/>
            <a:chOff x="277091" y="249153"/>
            <a:chExt cx="3531355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3281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33454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Pricing Strategy</a:t>
              </a: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55A91-94EE-458B-81D5-717F94D6B7FF}"/>
              </a:ext>
            </a:extLst>
          </p:cNvPr>
          <p:cNvSpPr/>
          <p:nvPr/>
        </p:nvSpPr>
        <p:spPr>
          <a:xfrm>
            <a:off x="1793898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315DEA2-C7E1-46BC-A430-7907215C0552}"/>
              </a:ext>
            </a:extLst>
          </p:cNvPr>
          <p:cNvSpPr/>
          <p:nvPr/>
        </p:nvSpPr>
        <p:spPr>
          <a:xfrm>
            <a:off x="5150060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5CA936-AC3D-4825-9958-1D5D84163704}"/>
              </a:ext>
            </a:extLst>
          </p:cNvPr>
          <p:cNvSpPr/>
          <p:nvPr/>
        </p:nvSpPr>
        <p:spPr>
          <a:xfrm>
            <a:off x="8506222" y="1437899"/>
            <a:ext cx="2692377" cy="3982204"/>
          </a:xfrm>
          <a:prstGeom prst="roundRect">
            <a:avLst>
              <a:gd name="adj" fmla="val 5995"/>
            </a:avLst>
          </a:prstGeom>
          <a:noFill/>
          <a:ln>
            <a:solidFill>
              <a:srgbClr val="16C7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A92797-8EAB-4F8E-B046-D8E07222828A}"/>
              </a:ext>
            </a:extLst>
          </p:cNvPr>
          <p:cNvSpPr/>
          <p:nvPr/>
        </p:nvSpPr>
        <p:spPr>
          <a:xfrm>
            <a:off x="1793897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DEA4A9D-C712-488F-B536-DEF2A04F41A7}"/>
              </a:ext>
            </a:extLst>
          </p:cNvPr>
          <p:cNvSpPr/>
          <p:nvPr/>
        </p:nvSpPr>
        <p:spPr>
          <a:xfrm>
            <a:off x="5150060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C5DEF5-2630-4211-9BCB-A144D7EDFD54}"/>
              </a:ext>
            </a:extLst>
          </p:cNvPr>
          <p:cNvSpPr/>
          <p:nvPr/>
        </p:nvSpPr>
        <p:spPr>
          <a:xfrm>
            <a:off x="8506222" y="5600944"/>
            <a:ext cx="2692377" cy="360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Premium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8821C-AB19-4230-8E2F-BC92F85686BC}"/>
              </a:ext>
            </a:extLst>
          </p:cNvPr>
          <p:cNvSpPr txBox="1"/>
          <p:nvPr/>
        </p:nvSpPr>
        <p:spPr>
          <a:xfrm>
            <a:off x="1843205" y="1663888"/>
            <a:ext cx="263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Student Attention level Detecting Tool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Classroom View With Attention Level Indicator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29C32B-250A-42B5-ABA3-DDD7D3DEFE72}"/>
              </a:ext>
            </a:extLst>
          </p:cNvPr>
          <p:cNvSpPr txBox="1"/>
          <p:nvPr/>
        </p:nvSpPr>
        <p:spPr>
          <a:xfrm>
            <a:off x="5209076" y="1680419"/>
            <a:ext cx="26333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Student Attention level Detecting Tool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Classroom View With Attention Level Indicator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Attention Level Notification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Note Tool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7EB569-779E-4F5F-B7E3-CE19D6763714}"/>
              </a:ext>
            </a:extLst>
          </p:cNvPr>
          <p:cNvSpPr txBox="1"/>
          <p:nvPr/>
        </p:nvSpPr>
        <p:spPr>
          <a:xfrm>
            <a:off x="8574947" y="1663887"/>
            <a:ext cx="2633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Student Attention level Detecting Tool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Classroom View With Attention Level Indicator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Engagement Report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Attention Level Notification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Collaborative Learning Room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Note Tool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34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9839F5-9373-4D16-8E3D-B3B252EC72E9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IT18007848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3AACA-9E48-402B-892A-E60B7E2931DC}"/>
              </a:ext>
            </a:extLst>
          </p:cNvPr>
          <p:cNvSpPr txBox="1"/>
          <p:nvPr/>
        </p:nvSpPr>
        <p:spPr>
          <a:xfrm>
            <a:off x="57736" y="1816827"/>
            <a:ext cx="110081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Rathnayake</a:t>
            </a:r>
          </a:p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R.H.C.S</a:t>
            </a:r>
          </a:p>
        </p:txBody>
      </p:sp>
      <p:pic>
        <p:nvPicPr>
          <p:cNvPr id="23" name="Picture 22" descr="A picture containing person, person, wall, blue&#10;&#10;Description automatically generated">
            <a:extLst>
              <a:ext uri="{FF2B5EF4-FFF2-40B4-BE49-F238E27FC236}">
                <a16:creationId xmlns:a16="http://schemas.microsoft.com/office/drawing/2014/main" id="{FD2A54E0-471F-4A34-B12A-883BCEA6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9" y="862450"/>
            <a:ext cx="511035" cy="611319"/>
          </a:xfrm>
          <a:prstGeom prst="ellipse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44855748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43718-F974-4B5D-8F9F-DFE1CA67206A}"/>
              </a:ext>
            </a:extLst>
          </p:cNvPr>
          <p:cNvSpPr txBox="1"/>
          <p:nvPr/>
        </p:nvSpPr>
        <p:spPr>
          <a:xfrm>
            <a:off x="3760935" y="1839991"/>
            <a:ext cx="4670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033454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THANK YOU!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AB8D7E-4BFA-401C-A078-DACA6BF4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2" y="3176587"/>
            <a:ext cx="45148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97622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994B2-5832-403F-AC03-30B35F77AC4C}"/>
              </a:ext>
            </a:extLst>
          </p:cNvPr>
          <p:cNvSpPr txBox="1"/>
          <p:nvPr/>
        </p:nvSpPr>
        <p:spPr>
          <a:xfrm>
            <a:off x="107045" y="1547995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IT18006544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D5711-B7D8-4BF1-8A06-FA7688B0C199}"/>
              </a:ext>
            </a:extLst>
          </p:cNvPr>
          <p:cNvSpPr txBox="1"/>
          <p:nvPr/>
        </p:nvSpPr>
        <p:spPr>
          <a:xfrm>
            <a:off x="57736" y="1760382"/>
            <a:ext cx="1100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Perera H.D.D.S</a:t>
            </a:r>
            <a:endParaRPr lang="en-US" sz="11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B66DB-30E5-4D3B-9B1F-3677B019E790}"/>
              </a:ext>
            </a:extLst>
          </p:cNvPr>
          <p:cNvCxnSpPr/>
          <p:nvPr/>
        </p:nvCxnSpPr>
        <p:spPr>
          <a:xfrm>
            <a:off x="127916" y="1523519"/>
            <a:ext cx="1002197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7663B-6CFD-4CDF-9E3D-521DA0A6A81C}"/>
              </a:ext>
            </a:extLst>
          </p:cNvPr>
          <p:cNvSpPr txBox="1"/>
          <p:nvPr/>
        </p:nvSpPr>
        <p:spPr>
          <a:xfrm>
            <a:off x="177575" y="5961926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mtClean="0">
                <a:solidFill>
                  <a:schemeClr val="bg1"/>
                </a:solidFill>
                <a:latin typeface="Speak Pro" panose="020b0504020101020102" pitchFamily="34" charset="0"/>
              </a:rPr>
              <a:t>05</a:t>
            </a:r>
            <a:endParaRPr lang="en-US" sz="4400">
              <a:solidFill>
                <a:schemeClr val="bg1"/>
              </a:solidFill>
              <a:latin typeface="Speak Pro" panose="020b0504020101020102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44F9A0-950A-4744-BC62-43DDCA9DBACF}"/>
              </a:ext>
            </a:extLst>
          </p:cNvPr>
          <p:cNvGrpSpPr/>
          <p:nvPr/>
        </p:nvGrpSpPr>
        <p:grpSpPr>
          <a:xfrm>
            <a:off x="1811349" y="334692"/>
            <a:ext cx="4121260" cy="609828"/>
            <a:chOff x="277091" y="249153"/>
            <a:chExt cx="4121260" cy="609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05BD7-9BD8-42C5-9D09-B9B7A6C1EE47}"/>
                </a:ext>
              </a:extLst>
            </p:cNvPr>
            <p:cNvSpPr/>
            <p:nvPr/>
          </p:nvSpPr>
          <p:spPr>
            <a:xfrm>
              <a:off x="277091" y="267854"/>
              <a:ext cx="83128" cy="591127"/>
            </a:xfrm>
            <a:prstGeom prst="rect">
              <a:avLst/>
            </a:prstGeom>
            <a:solidFill>
              <a:srgbClr val="16C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/>
                  <a:ea typeface="Arial" pitchFamily="34" charset="0"/>
                  <a:cs typeface="Arial" pitchFamily="34" charset="0"/>
                  <a:sym typeface="Wingding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FE4250-4DF3-40A8-8003-CBF7B39AE13B}"/>
                </a:ext>
              </a:extLst>
            </p:cNvPr>
            <p:cNvSpPr txBox="1"/>
            <p:nvPr/>
          </p:nvSpPr>
          <p:spPr>
            <a:xfrm>
              <a:off x="480291" y="249153"/>
              <a:ext cx="39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b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Research Question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49594" y="1250947"/>
            <a:ext cx="8257133" cy="461665"/>
            <a:chOff x="1796105" y="1584815"/>
            <a:chExt cx="8257133" cy="4616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959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How to capture student attention level during Online lectures ?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55" y="3425364"/>
            <a:ext cx="2737253" cy="273725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3FA4456-F1C2-4C50-B687-98B2074712DB}"/>
              </a:ext>
            </a:extLst>
          </p:cNvPr>
          <p:cNvGrpSpPr/>
          <p:nvPr/>
        </p:nvGrpSpPr>
        <p:grpSpPr>
          <a:xfrm>
            <a:off x="1872677" y="1960436"/>
            <a:ext cx="8282846" cy="461665"/>
            <a:chOff x="1796105" y="1584815"/>
            <a:chExt cx="8282846" cy="4616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5AA62F-7225-4534-9393-60756A5B6A6C}"/>
                </a:ext>
              </a:extLst>
            </p:cNvPr>
            <p:cNvGrpSpPr/>
            <p:nvPr/>
          </p:nvGrpSpPr>
          <p:grpSpPr>
            <a:xfrm>
              <a:off x="1796105" y="1718666"/>
              <a:ext cx="193963" cy="193963"/>
              <a:chOff x="1796105" y="1718666"/>
              <a:chExt cx="193963" cy="19396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B269ECA-4D13-4FB9-AF2C-F14D38D5F813}"/>
                  </a:ext>
                </a:extLst>
              </p:cNvPr>
              <p:cNvSpPr/>
              <p:nvPr/>
            </p:nvSpPr>
            <p:spPr>
              <a:xfrm rot="2700000">
                <a:off x="1840832" y="1763396"/>
                <a:ext cx="104506" cy="104506"/>
              </a:xfrm>
              <a:prstGeom prst="rect">
                <a:avLst/>
              </a:prstGeom>
              <a:solidFill>
                <a:srgbClr val="16C7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FB9575-F4B1-4660-8D6D-3E9A85CB3917}"/>
                  </a:ext>
                </a:extLst>
              </p:cNvPr>
              <p:cNvSpPr/>
              <p:nvPr/>
            </p:nvSpPr>
            <p:spPr>
              <a:xfrm rot="2700000">
                <a:off x="1796105" y="1718666"/>
                <a:ext cx="193963" cy="19396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028166-4DAF-45F1-A6A1-56084DCB54EC}"/>
                </a:ext>
              </a:extLst>
            </p:cNvPr>
            <p:cNvSpPr txBox="1"/>
            <p:nvPr/>
          </p:nvSpPr>
          <p:spPr>
            <a:xfrm>
              <a:off x="2093495" y="1584815"/>
              <a:ext cx="79854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rgbClr val="033454"/>
                  </a:solidFill>
                  <a:latin typeface="+mj-lt"/>
                  <a:cs typeface="Arial" pitchFamily="34" charset="0"/>
                </a:rPr>
                <a:t>How to improve student attention level during online lectures ?</a:t>
              </a:r>
              <a:endParaRPr lang="en-US" sz="2400" b="0" i="0">
                <a:solidFill>
                  <a:srgbClr val="033454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0" y="890279"/>
            <a:ext cx="547541" cy="582881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4682457"/>
      </p:ext>
    </p:extLst>
  </p:cSld>
  <p:clrMapOvr>
    <a:masterClrMapping/>
  </p:clrMapOvr>
  <mc:AlternateContent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AS_NET" val="3.1.7"/>
  <p:tag name="AS_OS" val="Microsoft Windows NT 10.0.14393.0"/>
  <p:tag name="AS_RELEASE_DATE" val="2021.04.14"/>
  <p:tag name="AS_TITLE" val="Aspose.Slides for .NET Standard 2.0"/>
  <p:tag name="AS_VERSION" val="21.4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r="http://schemas.openxmlformats.org/officeDocument/2006/relationships"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r="http://schemas.openxmlformats.org/officeDocument/2006/relationships"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r="http://schemas.openxmlformats.org/officeDocument/2006/relationships"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r="http://schemas.openxmlformats.org/officeDocument/2006/relationships"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r="http://schemas.openxmlformats.org/officeDocument/2006/relationships" xmlns:a="http://schemas.openxmlformats.org/drawingml/2006/main" name="1_Custom 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1_Custom 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r="http://schemas.openxmlformats.org/officeDocument/2006/relationships"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r="http://schemas.openxmlformats.org/officeDocument/2006/relationships"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r="http://schemas.openxmlformats.org/officeDocument/2006/relationships" xmlns:a="http://schemas.openxmlformats.org/drawingml/2006/main" name="2_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2" ma:contentTypeDescription="Create a new document." ma:contentTypeScope="" ma:versionID="e14d4a099bca3832d7f4705fffc123f4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87271c69c4ec105eaa8eb831bad07f96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B0ACDA-C697-4745-9F4C-C86629EBD097}"/>
</file>

<file path=customXml/itemProps2.xml><?xml version="1.0" encoding="utf-8"?>
<ds:datastoreItem xmlns:ds="http://schemas.openxmlformats.org/officeDocument/2006/customXml" ds:itemID="{BCCD73F8-04C8-4AD0-936B-FE6B1DB0BCCA}"/>
</file>

<file path=customXml/itemProps3.xml><?xml version="1.0" encoding="utf-8"?>
<ds:datastoreItem xmlns:ds="http://schemas.openxmlformats.org/officeDocument/2006/customXml" ds:itemID="{1F071DCC-F6D0-4B60-84F3-651E403BFAEC}"/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670</Paragraphs>
  <Slides>85</Slides>
  <Notes>6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baseType="lpstr" size="94">
      <vt:lpstr>Arial</vt:lpstr>
      <vt:lpstr>Calibri</vt:lpstr>
      <vt:lpstr>Calibri Light</vt:lpstr>
      <vt:lpstr>Arial Black</vt:lpstr>
      <vt:lpstr>Wingdings</vt:lpstr>
      <vt:lpstr>Speak Pro</vt:lpstr>
      <vt:lpstr>Merriweather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21.0400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cp:lastPrinted>2021-07-05T07:45:16Z</cp:lastPrinted>
  <dcterms:created xsi:type="dcterms:W3CDTF">2021-07-05T07:45:16Z</dcterms:created>
  <dcterms:modified xsi:type="dcterms:W3CDTF">2021-07-05T07:45:19Z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